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theme/theme5.xml" ContentType="application/vnd.openxmlformats-officedocument.theme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theme/theme6.xml" ContentType="application/vnd.openxmlformats-officedocument.theme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theme/theme7.xml" ContentType="application/vnd.openxmlformats-officedocument.theme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theme/theme8.xml" ContentType="application/vnd.openxmlformats-officedocument.theme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theme/theme9.xml" ContentType="application/vnd.openxmlformats-officedocument.theme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theme/theme10.xml" ContentType="application/vnd.openxmlformats-officedocument.theme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theme/theme11.xml" ContentType="application/vnd.openxmlformats-officedocument.theme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theme/theme12.xml" ContentType="application/vnd.openxmlformats-officedocument.theme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theme/theme13.xml" ContentType="application/vnd.openxmlformats-officedocument.theme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theme/theme14.xml" ContentType="application/vnd.openxmlformats-officedocument.theme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slideLayouts/slideLayout177.xml" ContentType="application/vnd.openxmlformats-officedocument.presentationml.slideLayout+xml"/>
  <Override PartName="/ppt/slideLayouts/slideLayout178.xml" ContentType="application/vnd.openxmlformats-officedocument.presentationml.slideLayout+xml"/>
  <Override PartName="/ppt/slideLayouts/slideLayout179.xml" ContentType="application/vnd.openxmlformats-officedocument.presentationml.slideLayout+xml"/>
  <Override PartName="/ppt/slideLayouts/slideLayout180.xml" ContentType="application/vnd.openxmlformats-officedocument.presentationml.slideLayout+xml"/>
  <Override PartName="/ppt/theme/theme15.xml" ContentType="application/vnd.openxmlformats-officedocument.theme+xml"/>
  <Override PartName="/ppt/theme/theme16.xml" ContentType="application/vnd.openxmlformats-officedocument.theme+xml"/>
  <Override PartName="/ppt/theme/theme1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4191" r:id="rId2"/>
    <p:sldMasterId id="2147484286" r:id="rId3"/>
    <p:sldMasterId id="2147484299" r:id="rId4"/>
    <p:sldMasterId id="2147484312" r:id="rId5"/>
    <p:sldMasterId id="2147484325" r:id="rId6"/>
    <p:sldMasterId id="2147484338" r:id="rId7"/>
    <p:sldMasterId id="2147484390" r:id="rId8"/>
    <p:sldMasterId id="2147484403" r:id="rId9"/>
    <p:sldMasterId id="2147484443" r:id="rId10"/>
    <p:sldMasterId id="2147484469" r:id="rId11"/>
    <p:sldMasterId id="2147484495" r:id="rId12"/>
    <p:sldMasterId id="2147484508" r:id="rId13"/>
    <p:sldMasterId id="2147484521" r:id="rId14"/>
    <p:sldMasterId id="2147484535" r:id="rId15"/>
  </p:sldMasterIdLst>
  <p:notesMasterIdLst>
    <p:notesMasterId r:id="rId68"/>
  </p:notesMasterIdLst>
  <p:handoutMasterIdLst>
    <p:handoutMasterId r:id="rId69"/>
  </p:handoutMasterIdLst>
  <p:sldIdLst>
    <p:sldId id="267" r:id="rId16"/>
    <p:sldId id="728" r:id="rId17"/>
    <p:sldId id="830" r:id="rId18"/>
    <p:sldId id="799" r:id="rId19"/>
    <p:sldId id="809" r:id="rId20"/>
    <p:sldId id="810" r:id="rId21"/>
    <p:sldId id="811" r:id="rId22"/>
    <p:sldId id="732" r:id="rId23"/>
    <p:sldId id="788" r:id="rId24"/>
    <p:sldId id="699" r:id="rId25"/>
    <p:sldId id="720" r:id="rId26"/>
    <p:sldId id="730" r:id="rId27"/>
    <p:sldId id="733" r:id="rId28"/>
    <p:sldId id="757" r:id="rId29"/>
    <p:sldId id="829" r:id="rId30"/>
    <p:sldId id="753" r:id="rId31"/>
    <p:sldId id="754" r:id="rId32"/>
    <p:sldId id="755" r:id="rId33"/>
    <p:sldId id="756" r:id="rId34"/>
    <p:sldId id="698" r:id="rId35"/>
    <p:sldId id="758" r:id="rId36"/>
    <p:sldId id="761" r:id="rId37"/>
    <p:sldId id="762" r:id="rId38"/>
    <p:sldId id="764" r:id="rId39"/>
    <p:sldId id="763" r:id="rId40"/>
    <p:sldId id="693" r:id="rId41"/>
    <p:sldId id="679" r:id="rId42"/>
    <p:sldId id="773" r:id="rId43"/>
    <p:sldId id="774" r:id="rId44"/>
    <p:sldId id="778" r:id="rId45"/>
    <p:sldId id="779" r:id="rId46"/>
    <p:sldId id="825" r:id="rId47"/>
    <p:sldId id="826" r:id="rId48"/>
    <p:sldId id="823" r:id="rId49"/>
    <p:sldId id="824" r:id="rId50"/>
    <p:sldId id="832" r:id="rId51"/>
    <p:sldId id="833" r:id="rId52"/>
    <p:sldId id="834" r:id="rId53"/>
    <p:sldId id="835" r:id="rId54"/>
    <p:sldId id="817" r:id="rId55"/>
    <p:sldId id="820" r:id="rId56"/>
    <p:sldId id="815" r:id="rId57"/>
    <p:sldId id="816" r:id="rId58"/>
    <p:sldId id="822" r:id="rId59"/>
    <p:sldId id="819" r:id="rId60"/>
    <p:sldId id="818" r:id="rId61"/>
    <p:sldId id="821" r:id="rId62"/>
    <p:sldId id="836" r:id="rId63"/>
    <p:sldId id="831" r:id="rId64"/>
    <p:sldId id="804" r:id="rId65"/>
    <p:sldId id="827" r:id="rId66"/>
    <p:sldId id="828" r:id="rId67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kumimoji="1"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kumimoji="1"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kumimoji="1"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kumimoji="1"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C9FB9B"/>
    <a:srgbClr val="99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149" autoAdjust="0"/>
    <p:restoredTop sz="94682" autoAdjust="0"/>
  </p:normalViewPr>
  <p:slideViewPr>
    <p:cSldViewPr>
      <p:cViewPr>
        <p:scale>
          <a:sx n="75" d="100"/>
          <a:sy n="75" d="100"/>
        </p:scale>
        <p:origin x="-2628" y="-78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720"/>
    </p:cViewPr>
  </p:sorterViewPr>
  <p:notesViewPr>
    <p:cSldViewPr>
      <p:cViewPr varScale="1">
        <p:scale>
          <a:sx n="56" d="100"/>
          <a:sy n="56" d="100"/>
        </p:scale>
        <p:origin x="-1104" y="-9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Master" Target="slideMasters/slideMaster13.xml"/><Relationship Id="rId18" Type="http://schemas.openxmlformats.org/officeDocument/2006/relationships/slide" Target="slides/slide3.xml"/><Relationship Id="rId26" Type="http://schemas.openxmlformats.org/officeDocument/2006/relationships/slide" Target="slides/slide11.xml"/><Relationship Id="rId39" Type="http://schemas.openxmlformats.org/officeDocument/2006/relationships/slide" Target="slides/slide24.xml"/><Relationship Id="rId21" Type="http://schemas.openxmlformats.org/officeDocument/2006/relationships/slide" Target="slides/slide6.xml"/><Relationship Id="rId34" Type="http://schemas.openxmlformats.org/officeDocument/2006/relationships/slide" Target="slides/slide19.xml"/><Relationship Id="rId42" Type="http://schemas.openxmlformats.org/officeDocument/2006/relationships/slide" Target="slides/slide27.xml"/><Relationship Id="rId47" Type="http://schemas.openxmlformats.org/officeDocument/2006/relationships/slide" Target="slides/slide32.xml"/><Relationship Id="rId50" Type="http://schemas.openxmlformats.org/officeDocument/2006/relationships/slide" Target="slides/slide35.xml"/><Relationship Id="rId55" Type="http://schemas.openxmlformats.org/officeDocument/2006/relationships/slide" Target="slides/slide40.xml"/><Relationship Id="rId63" Type="http://schemas.openxmlformats.org/officeDocument/2006/relationships/slide" Target="slides/slide48.xml"/><Relationship Id="rId68" Type="http://schemas.openxmlformats.org/officeDocument/2006/relationships/notesMaster" Target="notesMasters/notesMaster1.xml"/><Relationship Id="rId7" Type="http://schemas.openxmlformats.org/officeDocument/2006/relationships/slideMaster" Target="slideMasters/slideMaster7.xml"/><Relationship Id="rId71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.xml"/><Relationship Id="rId29" Type="http://schemas.openxmlformats.org/officeDocument/2006/relationships/slide" Target="slides/slide14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9.xml"/><Relationship Id="rId32" Type="http://schemas.openxmlformats.org/officeDocument/2006/relationships/slide" Target="slides/slide17.xml"/><Relationship Id="rId37" Type="http://schemas.openxmlformats.org/officeDocument/2006/relationships/slide" Target="slides/slide22.xml"/><Relationship Id="rId40" Type="http://schemas.openxmlformats.org/officeDocument/2006/relationships/slide" Target="slides/slide25.xml"/><Relationship Id="rId45" Type="http://schemas.openxmlformats.org/officeDocument/2006/relationships/slide" Target="slides/slide30.xml"/><Relationship Id="rId53" Type="http://schemas.openxmlformats.org/officeDocument/2006/relationships/slide" Target="slides/slide38.xml"/><Relationship Id="rId58" Type="http://schemas.openxmlformats.org/officeDocument/2006/relationships/slide" Target="slides/slide43.xml"/><Relationship Id="rId66" Type="http://schemas.openxmlformats.org/officeDocument/2006/relationships/slide" Target="slides/slide51.xml"/><Relationship Id="rId5" Type="http://schemas.openxmlformats.org/officeDocument/2006/relationships/slideMaster" Target="slideMasters/slideMaster5.xml"/><Relationship Id="rId15" Type="http://schemas.openxmlformats.org/officeDocument/2006/relationships/slideMaster" Target="slideMasters/slideMaster15.xml"/><Relationship Id="rId23" Type="http://schemas.openxmlformats.org/officeDocument/2006/relationships/slide" Target="slides/slide8.xml"/><Relationship Id="rId28" Type="http://schemas.openxmlformats.org/officeDocument/2006/relationships/slide" Target="slides/slide13.xml"/><Relationship Id="rId36" Type="http://schemas.openxmlformats.org/officeDocument/2006/relationships/slide" Target="slides/slide21.xml"/><Relationship Id="rId49" Type="http://schemas.openxmlformats.org/officeDocument/2006/relationships/slide" Target="slides/slide34.xml"/><Relationship Id="rId57" Type="http://schemas.openxmlformats.org/officeDocument/2006/relationships/slide" Target="slides/slide42.xml"/><Relationship Id="rId61" Type="http://schemas.openxmlformats.org/officeDocument/2006/relationships/slide" Target="slides/slide46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4.xml"/><Relationship Id="rId31" Type="http://schemas.openxmlformats.org/officeDocument/2006/relationships/slide" Target="slides/slide16.xml"/><Relationship Id="rId44" Type="http://schemas.openxmlformats.org/officeDocument/2006/relationships/slide" Target="slides/slide29.xml"/><Relationship Id="rId52" Type="http://schemas.openxmlformats.org/officeDocument/2006/relationships/slide" Target="slides/slide37.xml"/><Relationship Id="rId60" Type="http://schemas.openxmlformats.org/officeDocument/2006/relationships/slide" Target="slides/slide45.xml"/><Relationship Id="rId65" Type="http://schemas.openxmlformats.org/officeDocument/2006/relationships/slide" Target="slides/slide50.xml"/><Relationship Id="rId73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Master" Target="slideMasters/slideMaster14.xml"/><Relationship Id="rId22" Type="http://schemas.openxmlformats.org/officeDocument/2006/relationships/slide" Target="slides/slide7.xml"/><Relationship Id="rId27" Type="http://schemas.openxmlformats.org/officeDocument/2006/relationships/slide" Target="slides/slide12.xml"/><Relationship Id="rId30" Type="http://schemas.openxmlformats.org/officeDocument/2006/relationships/slide" Target="slides/slide15.xml"/><Relationship Id="rId35" Type="http://schemas.openxmlformats.org/officeDocument/2006/relationships/slide" Target="slides/slide20.xml"/><Relationship Id="rId43" Type="http://schemas.openxmlformats.org/officeDocument/2006/relationships/slide" Target="slides/slide28.xml"/><Relationship Id="rId48" Type="http://schemas.openxmlformats.org/officeDocument/2006/relationships/slide" Target="slides/slide33.xml"/><Relationship Id="rId56" Type="http://schemas.openxmlformats.org/officeDocument/2006/relationships/slide" Target="slides/slide41.xml"/><Relationship Id="rId64" Type="http://schemas.openxmlformats.org/officeDocument/2006/relationships/slide" Target="slides/slide49.xml"/><Relationship Id="rId69" Type="http://schemas.openxmlformats.org/officeDocument/2006/relationships/handoutMaster" Target="handoutMasters/handoutMaster1.xml"/><Relationship Id="rId8" Type="http://schemas.openxmlformats.org/officeDocument/2006/relationships/slideMaster" Target="slideMasters/slideMaster8.xml"/><Relationship Id="rId51" Type="http://schemas.openxmlformats.org/officeDocument/2006/relationships/slide" Target="slides/slide36.xml"/><Relationship Id="rId72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12" Type="http://schemas.openxmlformats.org/officeDocument/2006/relationships/slideMaster" Target="slideMasters/slideMaster12.xml"/><Relationship Id="rId17" Type="http://schemas.openxmlformats.org/officeDocument/2006/relationships/slide" Target="slides/slide2.xml"/><Relationship Id="rId25" Type="http://schemas.openxmlformats.org/officeDocument/2006/relationships/slide" Target="slides/slide10.xml"/><Relationship Id="rId33" Type="http://schemas.openxmlformats.org/officeDocument/2006/relationships/slide" Target="slides/slide18.xml"/><Relationship Id="rId38" Type="http://schemas.openxmlformats.org/officeDocument/2006/relationships/slide" Target="slides/slide23.xml"/><Relationship Id="rId46" Type="http://schemas.openxmlformats.org/officeDocument/2006/relationships/slide" Target="slides/slide31.xml"/><Relationship Id="rId59" Type="http://schemas.openxmlformats.org/officeDocument/2006/relationships/slide" Target="slides/slide44.xml"/><Relationship Id="rId67" Type="http://schemas.openxmlformats.org/officeDocument/2006/relationships/slide" Target="slides/slide52.xml"/><Relationship Id="rId20" Type="http://schemas.openxmlformats.org/officeDocument/2006/relationships/slide" Target="slides/slide5.xml"/><Relationship Id="rId41" Type="http://schemas.openxmlformats.org/officeDocument/2006/relationships/slide" Target="slides/slide26.xml"/><Relationship Id="rId54" Type="http://schemas.openxmlformats.org/officeDocument/2006/relationships/slide" Target="slides/slide39.xml"/><Relationship Id="rId62" Type="http://schemas.openxmlformats.org/officeDocument/2006/relationships/slide" Target="slides/slide47.xml"/><Relationship Id="rId7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kumimoji="0"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kumimoji="0"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048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kumimoji="0"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048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kumimoji="0" sz="1200"/>
            </a:lvl1pPr>
          </a:lstStyle>
          <a:p>
            <a:pPr>
              <a:defRPr/>
            </a:pPr>
            <a:fld id="{0AA7D327-1D31-4650-A068-AFA7255272E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848985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kumimoji="0"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7347" name="Rectangle 3"/>
          <p:cNvSpPr>
            <a:spLocks noGrp="1" noRot="1" noChangeAspect="1" noChangeArrowheads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52" name="Rectangle 4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2053" name="Rectangle 5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kumimoji="0"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kumimoji="0"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kumimoji="0" sz="1200"/>
            </a:lvl1pPr>
          </a:lstStyle>
          <a:p>
            <a:pPr>
              <a:defRPr/>
            </a:pPr>
            <a:fld id="{C3471973-8E26-4FE8-83BE-BC3D370C615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9293769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3471973-8E26-4FE8-83BE-BC3D370C6153}" type="slidenum">
              <a:rPr lang="ru-RU" smtClean="0"/>
              <a:pPr>
                <a:defRPr/>
              </a:pPr>
              <a:t>6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1987" name="Заметки 2"/>
          <p:cNvSpPr>
            <a:spLocks noGrp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ru-RU" altLang="ru-RU" smtClean="0"/>
          </a:p>
        </p:txBody>
      </p:sp>
      <p:sp>
        <p:nvSpPr>
          <p:cNvPr id="41988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BBA6F4E-5A49-4A1F-9DF9-1FA20817826A}" type="slidenum">
              <a:rPr lang="ru-RU" altLang="ru-RU" smtClean="0">
                <a:solidFill>
                  <a:srgbClr val="1F497D"/>
                </a:solidFill>
              </a:rPr>
              <a:pPr/>
              <a:t>48</a:t>
            </a:fld>
            <a:endParaRPr lang="ru-RU" altLang="ru-RU" smtClean="0">
              <a:solidFill>
                <a:srgbClr val="1F497D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Pr>
        <a:gradFill rotWithShape="0">
          <a:gsLst>
            <a:gs pos="0">
              <a:srgbClr val="002F5E"/>
            </a:gs>
            <a:gs pos="50000">
              <a:schemeClr val="bg1"/>
            </a:gs>
            <a:gs pos="100000">
              <a:srgbClr val="002F5E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381000" y="0"/>
            <a:ext cx="1447800" cy="6856413"/>
          </a:xfrm>
          <a:prstGeom prst="rect">
            <a:avLst/>
          </a:prstGeom>
          <a:gradFill rotWithShape="0">
            <a:gsLst>
              <a:gs pos="0">
                <a:schemeClr val="bg1">
                  <a:gamma/>
                  <a:shade val="61961"/>
                  <a:invGamma/>
                </a:schemeClr>
              </a:gs>
              <a:gs pos="50000">
                <a:schemeClr val="bg1">
                  <a:alpha val="50000"/>
                </a:schemeClr>
              </a:gs>
              <a:gs pos="100000">
                <a:schemeClr val="bg1">
                  <a:gamma/>
                  <a:shade val="61961"/>
                  <a:invGamma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685800" y="2438400"/>
            <a:ext cx="8456613" cy="762000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100000">
                <a:schemeClr val="bg1">
                  <a:gamma/>
                  <a:shade val="15294"/>
                  <a:invGamma/>
                </a:schemeClr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Rectangle 9"/>
          <p:cNvSpPr>
            <a:spLocks noChangeArrowheads="1"/>
          </p:cNvSpPr>
          <p:nvPr/>
        </p:nvSpPr>
        <p:spPr bwMode="auto">
          <a:xfrm>
            <a:off x="0" y="3505200"/>
            <a:ext cx="4724400" cy="152400"/>
          </a:xfrm>
          <a:prstGeom prst="rect">
            <a:avLst/>
          </a:prstGeom>
          <a:solidFill>
            <a:schemeClr val="accent1">
              <a:alpha val="50195"/>
            </a:schemeClr>
          </a:solidFill>
          <a:ln>
            <a:noFill/>
          </a:ln>
          <a:extLst/>
        </p:spPr>
        <p:txBody>
          <a:bodyPr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defRPr/>
            </a:pPr>
            <a:endParaRPr lang="ru-RU" altLang="ru-RU" smtClean="0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22860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2057400" y="41148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b="0">
                <a:latin typeface="Times New Roman" pitchFamily="18" charset="0"/>
              </a:defRPr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62B6E1-F9A5-45E0-8C45-E7AA4EBA6F4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64647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01AFC9-0B83-4F98-B5A6-47FF7BF82E7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75712237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344C63-CBC2-4663-B470-3799E7DEA240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1986732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8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9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4F99DB-6DEA-4042-A3EE-3BB71CEE22C1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6464181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4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72811D-AAF1-4871-8027-D593CDF9C4AC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1585995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3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4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236399-C39F-4C94-A41F-64351A6390D3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6390129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0494CC-2619-4DFE-95B8-E2CF5C50A780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9323517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F89D98-F22B-4F25-B456-A29BF4DE350C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2232426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271BD6-1985-4894-A16B-E2782496A238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9263072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296280-AB08-4F83-84BE-7D10EE8DAD3A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2791429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685800" y="1981200"/>
            <a:ext cx="7772400" cy="4114800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27E025-F4B8-4186-A00D-D30454AC2173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6837612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Pr>
        <a:gradFill rotWithShape="0">
          <a:gsLst>
            <a:gs pos="0">
              <a:srgbClr val="002F5E"/>
            </a:gs>
            <a:gs pos="50000">
              <a:schemeClr val="bg1"/>
            </a:gs>
            <a:gs pos="100000">
              <a:srgbClr val="002F5E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381000" y="0"/>
            <a:ext cx="1447800" cy="6856413"/>
          </a:xfrm>
          <a:prstGeom prst="rect">
            <a:avLst/>
          </a:prstGeom>
          <a:gradFill rotWithShape="0">
            <a:gsLst>
              <a:gs pos="0">
                <a:schemeClr val="bg1">
                  <a:gamma/>
                  <a:shade val="61961"/>
                  <a:invGamma/>
                </a:schemeClr>
              </a:gs>
              <a:gs pos="50000">
                <a:schemeClr val="bg1">
                  <a:alpha val="50000"/>
                </a:schemeClr>
              </a:gs>
              <a:gs pos="100000">
                <a:schemeClr val="bg1">
                  <a:gamma/>
                  <a:shade val="61961"/>
                  <a:invGamma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685800" y="2438400"/>
            <a:ext cx="8456613" cy="762000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100000">
                <a:schemeClr val="bg1">
                  <a:gamma/>
                  <a:shade val="15294"/>
                  <a:invGamma/>
                </a:schemeClr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9"/>
          <p:cNvSpPr>
            <a:spLocks noChangeArrowheads="1"/>
          </p:cNvSpPr>
          <p:nvPr/>
        </p:nvSpPr>
        <p:spPr bwMode="auto">
          <a:xfrm>
            <a:off x="0" y="3505200"/>
            <a:ext cx="4724400" cy="152400"/>
          </a:xfrm>
          <a:prstGeom prst="rect">
            <a:avLst/>
          </a:prstGeom>
          <a:solidFill>
            <a:schemeClr val="accent1">
              <a:alpha val="50195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defRPr/>
            </a:pPr>
            <a:endParaRPr lang="ru-RU" altLang="ru-RU" smtClean="0">
              <a:solidFill>
                <a:srgbClr val="FFFFFF"/>
              </a:solidFill>
            </a:endParaRP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22860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2057400" y="41148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b="0">
                <a:latin typeface="Times New Roman" pitchFamily="18" charset="0"/>
              </a:defRPr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8" name="Rectangle 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9" name="Rectangle 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503CEB-34F2-4B57-90E8-E360DE711D14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21045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EB9778-C43A-4031-B0E3-A44D731B84F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8495896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D4F93A-910D-4987-8AAB-6817C44AA1F6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9595368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BE1F1A-1CB1-48FC-B127-5A000189D26F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1300046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344C63-CBC2-4663-B470-3799E7DEA240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1041946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8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9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4F99DB-6DEA-4042-A3EE-3BB71CEE22C1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897346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4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72811D-AAF1-4871-8027-D593CDF9C4AC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7890465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3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4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236399-C39F-4C94-A41F-64351A6390D3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388418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0494CC-2619-4DFE-95B8-E2CF5C50A780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867427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F89D98-F22B-4F25-B456-A29BF4DE350C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0809660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271BD6-1985-4894-A16B-E2782496A238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2011129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296280-AB08-4F83-84BE-7D10EE8DAD3A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286034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>
  <p:cSld name="Заголовок, клип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Клип 2"/>
          <p:cNvSpPr>
            <a:spLocks noGrp="1"/>
          </p:cNvSpPr>
          <p:nvPr>
            <p:ph type="clipArt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D79845-5BD9-4C41-BCAD-EFF65326552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18801300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685800" y="1981200"/>
            <a:ext cx="7772400" cy="4114800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27E025-F4B8-4186-A00D-D30454AC2173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5157782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Pr>
        <a:gradFill rotWithShape="0">
          <a:gsLst>
            <a:gs pos="0">
              <a:srgbClr val="002F5E"/>
            </a:gs>
            <a:gs pos="50000">
              <a:schemeClr val="bg1"/>
            </a:gs>
            <a:gs pos="100000">
              <a:srgbClr val="002F5E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381000" y="0"/>
            <a:ext cx="1447800" cy="6856413"/>
          </a:xfrm>
          <a:prstGeom prst="rect">
            <a:avLst/>
          </a:prstGeom>
          <a:gradFill rotWithShape="0">
            <a:gsLst>
              <a:gs pos="0">
                <a:schemeClr val="bg1">
                  <a:gamma/>
                  <a:shade val="61961"/>
                  <a:invGamma/>
                </a:schemeClr>
              </a:gs>
              <a:gs pos="50000">
                <a:schemeClr val="bg1">
                  <a:alpha val="50000"/>
                </a:schemeClr>
              </a:gs>
              <a:gs pos="100000">
                <a:schemeClr val="bg1">
                  <a:gamma/>
                  <a:shade val="61961"/>
                  <a:invGamma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685800" y="2438400"/>
            <a:ext cx="8456613" cy="762000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100000">
                <a:schemeClr val="bg1">
                  <a:gamma/>
                  <a:shade val="15294"/>
                  <a:invGamma/>
                </a:schemeClr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9"/>
          <p:cNvSpPr>
            <a:spLocks noChangeArrowheads="1"/>
          </p:cNvSpPr>
          <p:nvPr/>
        </p:nvSpPr>
        <p:spPr bwMode="auto">
          <a:xfrm>
            <a:off x="0" y="3505200"/>
            <a:ext cx="4724400" cy="152400"/>
          </a:xfrm>
          <a:prstGeom prst="rect">
            <a:avLst/>
          </a:prstGeom>
          <a:solidFill>
            <a:schemeClr val="accent1">
              <a:alpha val="50195"/>
            </a:schemeClr>
          </a:solidFill>
          <a:ln>
            <a:noFill/>
          </a:ln>
          <a:extLst/>
        </p:spPr>
        <p:txBody>
          <a:bodyPr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defRPr/>
            </a:pPr>
            <a:endParaRPr lang="ru-RU" altLang="ru-RU" smtClean="0">
              <a:solidFill>
                <a:srgbClr val="FFFFFF"/>
              </a:solidFill>
            </a:endParaRP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22860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2057400" y="41148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b="0">
                <a:latin typeface="Times New Roman" pitchFamily="18" charset="0"/>
              </a:defRPr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8" name="Rectangle 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9" name="Rectangle 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62B6E1-F9A5-45E0-8C45-E7AA4EBA6F4B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2270278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5DBC7B-041A-4897-A787-6AA1E6D13F44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3355246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499C29-4499-46C1-B73F-5E79BD94981C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2253528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57AD21-15B9-48FC-821D-9195E08F3903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1984852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8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9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9B61CA-7DB9-4638-BA10-2AC763121079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0274257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4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79D7C7-B544-4F9F-ADBC-0B0CFB504D90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2711324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3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4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B51D3F-0048-4EB6-8D1C-F5C89C7C8C94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1352757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617CE5-3494-442E-A479-9FC654E360AE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7772704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92DE81-0E12-41D0-B83E-63219A2F7D36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001373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Pr>
        <a:gradFill rotWithShape="0">
          <a:gsLst>
            <a:gs pos="0">
              <a:srgbClr val="002F5E"/>
            </a:gs>
            <a:gs pos="50000">
              <a:schemeClr val="bg1"/>
            </a:gs>
            <a:gs pos="100000">
              <a:srgbClr val="002F5E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381000" y="0"/>
            <a:ext cx="1447800" cy="6856413"/>
          </a:xfrm>
          <a:prstGeom prst="rect">
            <a:avLst/>
          </a:prstGeom>
          <a:gradFill rotWithShape="0">
            <a:gsLst>
              <a:gs pos="0">
                <a:schemeClr val="bg1">
                  <a:gamma/>
                  <a:shade val="61961"/>
                  <a:invGamma/>
                </a:schemeClr>
              </a:gs>
              <a:gs pos="50000">
                <a:schemeClr val="bg1">
                  <a:alpha val="50000"/>
                </a:schemeClr>
              </a:gs>
              <a:gs pos="100000">
                <a:schemeClr val="bg1">
                  <a:gamma/>
                  <a:shade val="61961"/>
                  <a:invGamma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685800" y="2438400"/>
            <a:ext cx="8456613" cy="762000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100000">
                <a:schemeClr val="bg1">
                  <a:gamma/>
                  <a:shade val="15294"/>
                  <a:invGamma/>
                </a:schemeClr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9"/>
          <p:cNvSpPr>
            <a:spLocks noChangeArrowheads="1"/>
          </p:cNvSpPr>
          <p:nvPr/>
        </p:nvSpPr>
        <p:spPr bwMode="auto">
          <a:xfrm>
            <a:off x="0" y="3505200"/>
            <a:ext cx="4724400" cy="152400"/>
          </a:xfrm>
          <a:prstGeom prst="rect">
            <a:avLst/>
          </a:prstGeom>
          <a:solidFill>
            <a:schemeClr val="accent1">
              <a:alpha val="50195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defRPr/>
            </a:pPr>
            <a:endParaRPr lang="ru-RU" altLang="ru-RU" smtClean="0">
              <a:solidFill>
                <a:srgbClr val="FFFFFF"/>
              </a:solidFill>
            </a:endParaRP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22860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2057400" y="41148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b="0">
                <a:latin typeface="Times New Roman" pitchFamily="18" charset="0"/>
              </a:defRPr>
            </a:lvl1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0314A5-98F8-4E1C-B2FB-63BBC4470B9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85255063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01AFC9-0B83-4F98-B5A6-47FF7BF82E76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8446122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EB9778-C43A-4031-B0E3-A44D731B84FF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8680907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>
  <p:cSld name="Заголовок, клип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Клип 2"/>
          <p:cNvSpPr>
            <a:spLocks noGrp="1"/>
          </p:cNvSpPr>
          <p:nvPr>
            <p:ph type="clipArt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D79845-5BD9-4C41-BCAD-EFF65326552A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2814631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Pr>
        <a:gradFill rotWithShape="0">
          <a:gsLst>
            <a:gs pos="0">
              <a:srgbClr val="002F5E"/>
            </a:gs>
            <a:gs pos="50000">
              <a:schemeClr val="bg1"/>
            </a:gs>
            <a:gs pos="100000">
              <a:srgbClr val="002F5E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381000" y="0"/>
            <a:ext cx="1447800" cy="6856413"/>
          </a:xfrm>
          <a:prstGeom prst="rect">
            <a:avLst/>
          </a:prstGeom>
          <a:gradFill rotWithShape="0">
            <a:gsLst>
              <a:gs pos="0">
                <a:schemeClr val="bg1">
                  <a:gamma/>
                  <a:shade val="61961"/>
                  <a:invGamma/>
                </a:schemeClr>
              </a:gs>
              <a:gs pos="50000">
                <a:schemeClr val="bg1">
                  <a:alpha val="50000"/>
                </a:schemeClr>
              </a:gs>
              <a:gs pos="100000">
                <a:schemeClr val="bg1">
                  <a:gamma/>
                  <a:shade val="61961"/>
                  <a:invGamma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685800" y="2438400"/>
            <a:ext cx="8456613" cy="762000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100000">
                <a:schemeClr val="bg1">
                  <a:gamma/>
                  <a:shade val="15294"/>
                  <a:invGamma/>
                </a:schemeClr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9"/>
          <p:cNvSpPr>
            <a:spLocks noChangeArrowheads="1"/>
          </p:cNvSpPr>
          <p:nvPr/>
        </p:nvSpPr>
        <p:spPr bwMode="auto">
          <a:xfrm>
            <a:off x="0" y="3505200"/>
            <a:ext cx="4724400" cy="152400"/>
          </a:xfrm>
          <a:prstGeom prst="rect">
            <a:avLst/>
          </a:prstGeom>
          <a:solidFill>
            <a:schemeClr val="accent1">
              <a:alpha val="50195"/>
            </a:schemeClr>
          </a:solidFill>
          <a:ln>
            <a:noFill/>
          </a:ln>
          <a:extLst/>
        </p:spPr>
        <p:txBody>
          <a:bodyPr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defRPr/>
            </a:pPr>
            <a:endParaRPr lang="ru-RU" altLang="ru-RU" smtClean="0">
              <a:solidFill>
                <a:srgbClr val="FFFFFF"/>
              </a:solidFill>
            </a:endParaRP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22860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2057400" y="41148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b="0">
                <a:latin typeface="Times New Roman" pitchFamily="18" charset="0"/>
              </a:defRPr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8" name="Rectangle 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9" name="Rectangle 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62B6E1-F9A5-45E0-8C45-E7AA4EBA6F4B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0458045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5DBC7B-041A-4897-A787-6AA1E6D13F44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946995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499C29-4499-46C1-B73F-5E79BD94981C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3096445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57AD21-15B9-48FC-821D-9195E08F3903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4112203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8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9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9B61CA-7DB9-4638-BA10-2AC763121079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0869752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4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79D7C7-B544-4F9F-ADBC-0B0CFB504D90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7778535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3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4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B51D3F-0048-4EB6-8D1C-F5C89C7C8C94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494715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308150-13ED-4290-A442-17CD7F3F51D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59937254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617CE5-3494-442E-A479-9FC654E360AE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9335973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92DE81-0E12-41D0-B83E-63219A2F7D36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4204722"/>
      </p:ext>
    </p:extLst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01AFC9-0B83-4F98-B5A6-47FF7BF82E76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0686057"/>
      </p:ext>
    </p:extLst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EB9778-C43A-4031-B0E3-A44D731B84FF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6685342"/>
      </p:ext>
    </p:extLst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>
  <p:cSld name="Заголовок, клип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Клип 2"/>
          <p:cNvSpPr>
            <a:spLocks noGrp="1"/>
          </p:cNvSpPr>
          <p:nvPr>
            <p:ph type="clipArt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D79845-5BD9-4C41-BCAD-EFF65326552A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0180338"/>
      </p:ext>
    </p:extLst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Pr>
        <a:gradFill rotWithShape="0">
          <a:gsLst>
            <a:gs pos="0">
              <a:srgbClr val="002F5E"/>
            </a:gs>
            <a:gs pos="50000">
              <a:schemeClr val="bg1"/>
            </a:gs>
            <a:gs pos="100000">
              <a:srgbClr val="002F5E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381000" y="0"/>
            <a:ext cx="1447800" cy="6856413"/>
          </a:xfrm>
          <a:prstGeom prst="rect">
            <a:avLst/>
          </a:prstGeom>
          <a:gradFill rotWithShape="0">
            <a:gsLst>
              <a:gs pos="0">
                <a:schemeClr val="bg1">
                  <a:gamma/>
                  <a:shade val="61961"/>
                  <a:invGamma/>
                </a:schemeClr>
              </a:gs>
              <a:gs pos="50000">
                <a:schemeClr val="bg1">
                  <a:alpha val="50000"/>
                </a:schemeClr>
              </a:gs>
              <a:gs pos="100000">
                <a:schemeClr val="bg1">
                  <a:gamma/>
                  <a:shade val="61961"/>
                  <a:invGamma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685800" y="2438400"/>
            <a:ext cx="8456613" cy="762000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100000">
                <a:schemeClr val="bg1">
                  <a:gamma/>
                  <a:shade val="15294"/>
                  <a:invGamma/>
                </a:schemeClr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9"/>
          <p:cNvSpPr>
            <a:spLocks noChangeArrowheads="1"/>
          </p:cNvSpPr>
          <p:nvPr/>
        </p:nvSpPr>
        <p:spPr bwMode="auto">
          <a:xfrm>
            <a:off x="0" y="3505200"/>
            <a:ext cx="4724400" cy="152400"/>
          </a:xfrm>
          <a:prstGeom prst="rect">
            <a:avLst/>
          </a:prstGeom>
          <a:solidFill>
            <a:schemeClr val="accent1">
              <a:alpha val="50195"/>
            </a:schemeClr>
          </a:solidFill>
          <a:ln>
            <a:noFill/>
          </a:ln>
          <a:extLst/>
        </p:spPr>
        <p:txBody>
          <a:bodyPr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defRPr/>
            </a:pPr>
            <a:endParaRPr lang="ru-RU" altLang="ru-RU" smtClean="0">
              <a:solidFill>
                <a:srgbClr val="FFFFFF"/>
              </a:solidFill>
            </a:endParaRP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22860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2057400" y="41148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b="0">
                <a:latin typeface="Times New Roman" pitchFamily="18" charset="0"/>
              </a:defRPr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8" name="Rectangle 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9" name="Rectangle 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62B6E1-F9A5-45E0-8C45-E7AA4EBA6F4B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9897177"/>
      </p:ext>
    </p:extLst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5DBC7B-041A-4897-A787-6AA1E6D13F44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2095725"/>
      </p:ext>
    </p:extLst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499C29-4499-46C1-B73F-5E79BD94981C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1059266"/>
      </p:ext>
    </p:extLst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57AD21-15B9-48FC-821D-9195E08F3903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6667484"/>
      </p:ext>
    </p:extLst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8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9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9B61CA-7DB9-4638-BA10-2AC763121079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889578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227564-F3A4-4A11-B8E1-FC76AABF0AE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27291391"/>
      </p:ext>
    </p:extLst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4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79D7C7-B544-4F9F-ADBC-0B0CFB504D90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4386937"/>
      </p:ext>
    </p:extLst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3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4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B51D3F-0048-4EB6-8D1C-F5C89C7C8C94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0018531"/>
      </p:ext>
    </p:extLst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617CE5-3494-442E-A479-9FC654E360AE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7137454"/>
      </p:ext>
    </p:extLst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92DE81-0E12-41D0-B83E-63219A2F7D36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0504744"/>
      </p:ext>
    </p:extLst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01AFC9-0B83-4F98-B5A6-47FF7BF82E76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2972899"/>
      </p:ext>
    </p:extLst>
  </p:cSld>
  <p:clrMapOvr>
    <a:masterClrMapping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EB9778-C43A-4031-B0E3-A44D731B84FF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1469106"/>
      </p:ext>
    </p:extLst>
  </p:cSld>
  <p:clrMapOvr>
    <a:masterClrMapping/>
  </p:clrMapOvr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>
  <p:cSld name="Заголовок, клип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Клип 2"/>
          <p:cNvSpPr>
            <a:spLocks noGrp="1"/>
          </p:cNvSpPr>
          <p:nvPr>
            <p:ph type="clipArt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D79845-5BD9-4C41-BCAD-EFF65326552A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7203787"/>
      </p:ext>
    </p:extLst>
  </p:cSld>
  <p:clrMapOvr>
    <a:masterClrMapping/>
  </p:clrMapOvr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Pr>
        <a:gradFill rotWithShape="0">
          <a:gsLst>
            <a:gs pos="0">
              <a:srgbClr val="002F5E"/>
            </a:gs>
            <a:gs pos="50000">
              <a:schemeClr val="bg1"/>
            </a:gs>
            <a:gs pos="100000">
              <a:srgbClr val="002F5E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381000" y="0"/>
            <a:ext cx="1447800" cy="6856413"/>
          </a:xfrm>
          <a:prstGeom prst="rect">
            <a:avLst/>
          </a:prstGeom>
          <a:gradFill rotWithShape="0">
            <a:gsLst>
              <a:gs pos="0">
                <a:schemeClr val="bg1">
                  <a:gamma/>
                  <a:shade val="61961"/>
                  <a:invGamma/>
                </a:schemeClr>
              </a:gs>
              <a:gs pos="50000">
                <a:schemeClr val="bg1">
                  <a:alpha val="50000"/>
                </a:schemeClr>
              </a:gs>
              <a:gs pos="100000">
                <a:schemeClr val="bg1">
                  <a:gamma/>
                  <a:shade val="61961"/>
                  <a:invGamma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685800" y="2438400"/>
            <a:ext cx="8456613" cy="762000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100000">
                <a:schemeClr val="bg1">
                  <a:gamma/>
                  <a:shade val="15294"/>
                  <a:invGamma/>
                </a:schemeClr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9"/>
          <p:cNvSpPr>
            <a:spLocks noChangeArrowheads="1"/>
          </p:cNvSpPr>
          <p:nvPr/>
        </p:nvSpPr>
        <p:spPr bwMode="auto">
          <a:xfrm>
            <a:off x="0" y="3505200"/>
            <a:ext cx="4724400" cy="152400"/>
          </a:xfrm>
          <a:prstGeom prst="rect">
            <a:avLst/>
          </a:prstGeom>
          <a:solidFill>
            <a:schemeClr val="accent1">
              <a:alpha val="5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22860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2057400" y="41148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b="0">
                <a:latin typeface="Times New Roman" pitchFamily="18" charset="0"/>
              </a:defRPr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8" name="Rectangle 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9" name="Rectangle 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E4A136-1CC1-477A-B92E-993A24FBAA33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370815"/>
      </p:ext>
    </p:extLst>
  </p:cSld>
  <p:clrMapOvr>
    <a:masterClrMapping/>
  </p:clrMapOvr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D3868C-92F4-4D91-BEB6-89D9D7CC5EAC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3254655"/>
      </p:ext>
    </p:extLst>
  </p:cSld>
  <p:clrMapOvr>
    <a:masterClrMapping/>
  </p:clrMapOvr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17AB84-7547-4756-AD23-4B541D8B73E6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414296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1218E9-C199-48FD-8DF6-4D683A245A8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04414"/>
      </p:ext>
    </p:extLst>
  </p:cSld>
  <p:clrMapOvr>
    <a:masterClrMapping/>
  </p:clrMapOvr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03223E-4118-4022-911D-1F65754BC4EE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5873658"/>
      </p:ext>
    </p:extLst>
  </p:cSld>
  <p:clrMapOvr>
    <a:masterClrMapping/>
  </p:clrMapOvr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8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9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5FE808-8C60-4B7A-8F26-943263D434E1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3786872"/>
      </p:ext>
    </p:extLst>
  </p:cSld>
  <p:clrMapOvr>
    <a:masterClrMapping/>
  </p:clrMapOvr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4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6E109C-E794-4D16-A23B-A618EE1D1A1F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6452552"/>
      </p:ext>
    </p:extLst>
  </p:cSld>
  <p:clrMapOvr>
    <a:masterClrMapping/>
  </p:clrMapOvr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3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4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9C3423-4155-4914-B557-31F6EAC9DE8B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3019401"/>
      </p:ext>
    </p:extLst>
  </p:cSld>
  <p:clrMapOvr>
    <a:masterClrMapping/>
  </p:clrMapOvr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740F30-E8FF-4A43-AB35-9C5BC36422EA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7757835"/>
      </p:ext>
    </p:extLst>
  </p:cSld>
  <p:clrMapOvr>
    <a:masterClrMapping/>
  </p:clrMapOvr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245220-1983-4EEB-A697-8AB5F2902CAD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4704714"/>
      </p:ext>
    </p:extLst>
  </p:cSld>
  <p:clrMapOvr>
    <a:masterClrMapping/>
  </p:clrMapOvr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0EB85D-41EB-45C4-A77B-A54120721DFC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0982019"/>
      </p:ext>
    </p:extLst>
  </p:cSld>
  <p:clrMapOvr>
    <a:masterClrMapping/>
  </p:clrMapOvr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85617B-2385-4839-B4D3-3ED526E96DD6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118501"/>
      </p:ext>
    </p:extLst>
  </p:cSld>
  <p:clrMapOvr>
    <a:masterClrMapping/>
  </p:clrMapOvr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685800" y="1981200"/>
            <a:ext cx="7772400" cy="4114800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9E4A10-1B25-4E58-BE72-C700A71CEB6A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3359076"/>
      </p:ext>
    </p:extLst>
  </p:cSld>
  <p:clrMapOvr>
    <a:masterClrMapping/>
  </p:clrMapOvr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>
  <p:cSld name="Заголовок, клип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Клип 2"/>
          <p:cNvSpPr>
            <a:spLocks noGrp="1"/>
          </p:cNvSpPr>
          <p:nvPr>
            <p:ph type="clipArt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4D8CAB-7729-4658-9A9E-C6B10CD1D05A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099555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488DDC-CBCC-4312-B2BC-D35B1CB297A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05384541"/>
      </p:ext>
    </p:extLst>
  </p:cSld>
  <p:clrMapOvr>
    <a:masterClrMapping/>
  </p:clrMapOvr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Pr>
        <a:gradFill rotWithShape="0">
          <a:gsLst>
            <a:gs pos="0">
              <a:srgbClr val="002F5E"/>
            </a:gs>
            <a:gs pos="50000">
              <a:schemeClr val="bg1"/>
            </a:gs>
            <a:gs pos="100000">
              <a:srgbClr val="002F5E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381000" y="0"/>
            <a:ext cx="1447800" cy="6856413"/>
          </a:xfrm>
          <a:prstGeom prst="rect">
            <a:avLst/>
          </a:prstGeom>
          <a:gradFill rotWithShape="0">
            <a:gsLst>
              <a:gs pos="0">
                <a:schemeClr val="bg1">
                  <a:gamma/>
                  <a:shade val="61961"/>
                  <a:invGamma/>
                </a:schemeClr>
              </a:gs>
              <a:gs pos="50000">
                <a:schemeClr val="bg1">
                  <a:alpha val="50000"/>
                </a:schemeClr>
              </a:gs>
              <a:gs pos="100000">
                <a:schemeClr val="bg1">
                  <a:gamma/>
                  <a:shade val="61961"/>
                  <a:invGamma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685800" y="2438400"/>
            <a:ext cx="8456613" cy="762000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100000">
                <a:schemeClr val="bg1">
                  <a:gamma/>
                  <a:shade val="15294"/>
                  <a:invGamma/>
                </a:schemeClr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9"/>
          <p:cNvSpPr>
            <a:spLocks noChangeArrowheads="1"/>
          </p:cNvSpPr>
          <p:nvPr/>
        </p:nvSpPr>
        <p:spPr bwMode="auto">
          <a:xfrm>
            <a:off x="0" y="3505200"/>
            <a:ext cx="4724400" cy="152400"/>
          </a:xfrm>
          <a:prstGeom prst="rect">
            <a:avLst/>
          </a:prstGeom>
          <a:solidFill>
            <a:schemeClr val="accent1">
              <a:alpha val="50195"/>
            </a:schemeClr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22860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2057400" y="41148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b="0">
                <a:latin typeface="Times New Roman" pitchFamily="18" charset="0"/>
              </a:defRPr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8" name="Rectangle 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9" name="Rectangle 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F54177-5C8F-4791-B0CE-6E6FAAB45120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424473"/>
      </p:ext>
    </p:extLst>
  </p:cSld>
  <p:clrMapOvr>
    <a:masterClrMapping/>
  </p:clrMapOvr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E4B350-98EF-4CAF-A01A-186115ADA89E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0926688"/>
      </p:ext>
    </p:extLst>
  </p:cSld>
  <p:clrMapOvr>
    <a:masterClrMapping/>
  </p:clrMapOvr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14B877-10E0-442D-A5CF-8E8DA64BB3A6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3223379"/>
      </p:ext>
    </p:extLst>
  </p:cSld>
  <p:clrMapOvr>
    <a:masterClrMapping/>
  </p:clrMapOvr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58D44B-2BDB-46A4-BF6E-EB05AABE2B2E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258879"/>
      </p:ext>
    </p:extLst>
  </p:cSld>
  <p:clrMapOvr>
    <a:masterClrMapping/>
  </p:clrMapOvr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8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9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7AC40A-2DE7-44F8-A0A3-25B8A59F00D2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9194426"/>
      </p:ext>
    </p:extLst>
  </p:cSld>
  <p:clrMapOvr>
    <a:masterClrMapping/>
  </p:clrMapOvr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4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4111A6-0062-4C25-AD28-4B772BB31300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5354213"/>
      </p:ext>
    </p:extLst>
  </p:cSld>
  <p:clrMapOvr>
    <a:masterClrMapping/>
  </p:clrMapOvr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3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4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F70077-E69A-404F-9F6C-78A639D64FD7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6815491"/>
      </p:ext>
    </p:extLst>
  </p:cSld>
  <p:clrMapOvr>
    <a:masterClrMapping/>
  </p:clrMapOvr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086C72-3560-46E6-B8F8-B246B2BB25E2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8924140"/>
      </p:ext>
    </p:extLst>
  </p:cSld>
  <p:clrMapOvr>
    <a:masterClrMapping/>
  </p:clrMapOvr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5A4134-54FE-4E00-8F9A-5C2CD680527B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098308"/>
      </p:ext>
    </p:extLst>
  </p:cSld>
  <p:clrMapOvr>
    <a:masterClrMapping/>
  </p:clrMapOvr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ECCEDC-D2DC-4DBF-9FC1-7767A4112E94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264760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2286DB-405E-41BD-A368-D645016B528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9132634"/>
      </p:ext>
    </p:extLst>
  </p:cSld>
  <p:clrMapOvr>
    <a:masterClrMapping/>
  </p:clrMapOvr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7D7EE5-A4FD-4AF9-A1CA-E906368B73F3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145413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8618F8-A367-488C-8E24-2AC9DE0825E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906885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5DBC7B-041A-4897-A787-6AA1E6D13F4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5864571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BDCC0F-420C-4140-A73F-0E7097B952E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211641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178ED1-7205-4AAB-B533-FCA66F18058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0411511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785B0A-BBFE-4B3A-87F5-8EC118DE7E0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356850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89C163-87E0-452F-9E80-26D10E4EA27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723928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>
  <p:cSld name="Заголовок, клип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Клип 2"/>
          <p:cNvSpPr>
            <a:spLocks noGrp="1"/>
          </p:cNvSpPr>
          <p:nvPr>
            <p:ph type="clipArt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6E25A3-7708-4CE2-A004-99825F88094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5529318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Pr>
        <a:gradFill rotWithShape="0">
          <a:gsLst>
            <a:gs pos="0">
              <a:srgbClr val="002F5E"/>
            </a:gs>
            <a:gs pos="50000">
              <a:schemeClr val="bg1"/>
            </a:gs>
            <a:gs pos="100000">
              <a:srgbClr val="002F5E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381000" y="0"/>
            <a:ext cx="1447800" cy="6856413"/>
          </a:xfrm>
          <a:prstGeom prst="rect">
            <a:avLst/>
          </a:prstGeom>
          <a:gradFill rotWithShape="0">
            <a:gsLst>
              <a:gs pos="0">
                <a:schemeClr val="bg1">
                  <a:gamma/>
                  <a:shade val="61961"/>
                  <a:invGamma/>
                </a:schemeClr>
              </a:gs>
              <a:gs pos="50000">
                <a:schemeClr val="bg1">
                  <a:alpha val="50000"/>
                </a:schemeClr>
              </a:gs>
              <a:gs pos="100000">
                <a:schemeClr val="bg1">
                  <a:gamma/>
                  <a:shade val="61961"/>
                  <a:invGamma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685800" y="2438400"/>
            <a:ext cx="8456613" cy="762000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100000">
                <a:schemeClr val="bg1">
                  <a:gamma/>
                  <a:shade val="15294"/>
                  <a:invGamma/>
                </a:schemeClr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9"/>
          <p:cNvSpPr>
            <a:spLocks noChangeArrowheads="1"/>
          </p:cNvSpPr>
          <p:nvPr/>
        </p:nvSpPr>
        <p:spPr bwMode="auto">
          <a:xfrm>
            <a:off x="0" y="3505200"/>
            <a:ext cx="4724400" cy="152400"/>
          </a:xfrm>
          <a:prstGeom prst="rect">
            <a:avLst/>
          </a:prstGeom>
          <a:solidFill>
            <a:schemeClr val="accent1">
              <a:alpha val="50195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ru-RU" altLang="ru-RU" smtClean="0">
              <a:solidFill>
                <a:srgbClr val="FFFFFF"/>
              </a:solidFill>
            </a:endParaRP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22860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2057400" y="41148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b="0">
                <a:latin typeface="Times New Roman" pitchFamily="18" charset="0"/>
              </a:defRPr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8" name="Rectangle 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9" name="Rectangle 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014756-F62F-42E0-AD35-6698AC60DF59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297852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8D2804-97C4-4ABB-AD8B-9DC925FCD6A4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013824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AFDA28-2B0B-4806-BE2A-23602F86AF36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896660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5B0D2B-14DB-4012-BD98-48064FB08445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228558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8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9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2B5564-2662-4F52-9EB5-437EEFE821FA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78105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499C29-4499-46C1-B73F-5E79BD94981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214691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4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196331-638D-4ADB-8329-C8E7FD244CF1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080235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3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4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0C2FD5-97D2-46CF-9169-4578AC4FF26C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937213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28643B-B273-4A86-BBC6-3AE9B1EE5B85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744529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326F05-3934-427F-831B-B4FABFC6E394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217655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E9AEA5-8D7A-48A6-B453-9A09B94E7905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533457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D192C3-BDBB-4AD0-BABF-5F0AD26057C7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451533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685800" y="1981200"/>
            <a:ext cx="7772400" cy="4114800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056BFF-A1D2-44DC-BC50-E4BFA596EAF1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913162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Pr>
        <a:gradFill rotWithShape="0">
          <a:gsLst>
            <a:gs pos="0">
              <a:srgbClr val="002F5E"/>
            </a:gs>
            <a:gs pos="50000">
              <a:schemeClr val="bg1"/>
            </a:gs>
            <a:gs pos="100000">
              <a:srgbClr val="002F5E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381000" y="0"/>
            <a:ext cx="1447800" cy="6856413"/>
          </a:xfrm>
          <a:prstGeom prst="rect">
            <a:avLst/>
          </a:prstGeom>
          <a:gradFill rotWithShape="0">
            <a:gsLst>
              <a:gs pos="0">
                <a:schemeClr val="bg1">
                  <a:gamma/>
                  <a:shade val="61961"/>
                  <a:invGamma/>
                </a:schemeClr>
              </a:gs>
              <a:gs pos="50000">
                <a:schemeClr val="bg1">
                  <a:alpha val="50000"/>
                </a:schemeClr>
              </a:gs>
              <a:gs pos="100000">
                <a:schemeClr val="bg1">
                  <a:gamma/>
                  <a:shade val="61961"/>
                  <a:invGamma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685800" y="2438400"/>
            <a:ext cx="8456613" cy="762000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100000">
                <a:schemeClr val="bg1">
                  <a:gamma/>
                  <a:shade val="15294"/>
                  <a:invGamma/>
                </a:schemeClr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9"/>
          <p:cNvSpPr>
            <a:spLocks noChangeArrowheads="1"/>
          </p:cNvSpPr>
          <p:nvPr/>
        </p:nvSpPr>
        <p:spPr bwMode="auto">
          <a:xfrm>
            <a:off x="0" y="3505200"/>
            <a:ext cx="4724400" cy="152400"/>
          </a:xfrm>
          <a:prstGeom prst="rect">
            <a:avLst/>
          </a:prstGeom>
          <a:solidFill>
            <a:schemeClr val="accent1">
              <a:alpha val="50195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ru-RU" altLang="ru-RU" smtClean="0">
              <a:solidFill>
                <a:srgbClr val="FFFFFF"/>
              </a:solidFill>
            </a:endParaRP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22860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2057400" y="41148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b="0">
                <a:latin typeface="Times New Roman" pitchFamily="18" charset="0"/>
              </a:defRPr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8" name="Rectangle 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9" name="Rectangle 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014756-F62F-42E0-AD35-6698AC60DF59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63148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8D2804-97C4-4ABB-AD8B-9DC925FCD6A4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081171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AFDA28-2B0B-4806-BE2A-23602F86AF36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54714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57AD21-15B9-48FC-821D-9195E08F390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10815065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5B0D2B-14DB-4012-BD98-48064FB08445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010968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8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9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2B5564-2662-4F52-9EB5-437EEFE821FA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8576722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4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196331-638D-4ADB-8329-C8E7FD244CF1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812971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3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4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0C2FD5-97D2-46CF-9169-4578AC4FF26C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5879803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28643B-B273-4A86-BBC6-3AE9B1EE5B85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0270532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326F05-3934-427F-831B-B4FABFC6E394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7450318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E9AEA5-8D7A-48A6-B453-9A09B94E7905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7359251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D192C3-BDBB-4AD0-BABF-5F0AD26057C7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5781116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685800" y="1981200"/>
            <a:ext cx="7772400" cy="4114800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056BFF-A1D2-44DC-BC50-E4BFA596EAF1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9030987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Pr>
        <a:gradFill rotWithShape="0">
          <a:gsLst>
            <a:gs pos="0">
              <a:srgbClr val="002F5E"/>
            </a:gs>
            <a:gs pos="50000">
              <a:schemeClr val="bg1"/>
            </a:gs>
            <a:gs pos="100000">
              <a:srgbClr val="002F5E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381000" y="0"/>
            <a:ext cx="1447800" cy="6856413"/>
          </a:xfrm>
          <a:prstGeom prst="rect">
            <a:avLst/>
          </a:prstGeom>
          <a:gradFill rotWithShape="0">
            <a:gsLst>
              <a:gs pos="0">
                <a:schemeClr val="bg1">
                  <a:gamma/>
                  <a:shade val="61961"/>
                  <a:invGamma/>
                </a:schemeClr>
              </a:gs>
              <a:gs pos="50000">
                <a:schemeClr val="bg1">
                  <a:alpha val="50000"/>
                </a:schemeClr>
              </a:gs>
              <a:gs pos="100000">
                <a:schemeClr val="bg1">
                  <a:gamma/>
                  <a:shade val="61961"/>
                  <a:invGamma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685800" y="2438400"/>
            <a:ext cx="8456613" cy="762000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100000">
                <a:schemeClr val="bg1">
                  <a:gamma/>
                  <a:shade val="15294"/>
                  <a:invGamma/>
                </a:schemeClr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9"/>
          <p:cNvSpPr>
            <a:spLocks noChangeArrowheads="1"/>
          </p:cNvSpPr>
          <p:nvPr/>
        </p:nvSpPr>
        <p:spPr bwMode="auto">
          <a:xfrm>
            <a:off x="0" y="3505200"/>
            <a:ext cx="4724400" cy="152400"/>
          </a:xfrm>
          <a:prstGeom prst="rect">
            <a:avLst/>
          </a:prstGeom>
          <a:solidFill>
            <a:schemeClr val="accent1">
              <a:alpha val="50195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ru-RU" altLang="ru-RU" smtClean="0">
              <a:solidFill>
                <a:srgbClr val="FFFFFF"/>
              </a:solidFill>
            </a:endParaRP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22860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2057400" y="41148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b="0">
                <a:latin typeface="Times New Roman" pitchFamily="18" charset="0"/>
              </a:defRPr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8" name="Rectangle 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9" name="Rectangle 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014756-F62F-42E0-AD35-6698AC60DF59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73520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9B61CA-7DB9-4638-BA10-2AC76312107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12641512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8D2804-97C4-4ABB-AD8B-9DC925FCD6A4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8550156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AFDA28-2B0B-4806-BE2A-23602F86AF36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7296336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5B0D2B-14DB-4012-BD98-48064FB08445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804947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8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9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2B5564-2662-4F52-9EB5-437EEFE821FA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1533945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4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196331-638D-4ADB-8329-C8E7FD244CF1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8996469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3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4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0C2FD5-97D2-46CF-9169-4578AC4FF26C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10248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28643B-B273-4A86-BBC6-3AE9B1EE5B85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4811667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326F05-3934-427F-831B-B4FABFC6E394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0910011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E9AEA5-8D7A-48A6-B453-9A09B94E7905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0436848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D192C3-BDBB-4AD0-BABF-5F0AD26057C7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60342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79D7C7-B544-4F9F-ADBC-0B0CFB504D9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63497990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685800" y="1981200"/>
            <a:ext cx="7772400" cy="4114800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056BFF-A1D2-44DC-BC50-E4BFA596EAF1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2489400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Pr>
        <a:gradFill rotWithShape="0">
          <a:gsLst>
            <a:gs pos="0">
              <a:srgbClr val="002F5E"/>
            </a:gs>
            <a:gs pos="50000">
              <a:schemeClr val="bg1"/>
            </a:gs>
            <a:gs pos="100000">
              <a:srgbClr val="002F5E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381000" y="0"/>
            <a:ext cx="1447800" cy="6856413"/>
          </a:xfrm>
          <a:prstGeom prst="rect">
            <a:avLst/>
          </a:prstGeom>
          <a:gradFill rotWithShape="0">
            <a:gsLst>
              <a:gs pos="0">
                <a:schemeClr val="bg1">
                  <a:gamma/>
                  <a:shade val="61961"/>
                  <a:invGamma/>
                </a:schemeClr>
              </a:gs>
              <a:gs pos="50000">
                <a:schemeClr val="bg1">
                  <a:alpha val="50000"/>
                </a:schemeClr>
              </a:gs>
              <a:gs pos="100000">
                <a:schemeClr val="bg1">
                  <a:gamma/>
                  <a:shade val="61961"/>
                  <a:invGamma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685800" y="2438400"/>
            <a:ext cx="8456613" cy="762000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100000">
                <a:schemeClr val="bg1">
                  <a:gamma/>
                  <a:shade val="15294"/>
                  <a:invGamma/>
                </a:schemeClr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9"/>
          <p:cNvSpPr>
            <a:spLocks noChangeArrowheads="1"/>
          </p:cNvSpPr>
          <p:nvPr/>
        </p:nvSpPr>
        <p:spPr bwMode="auto">
          <a:xfrm>
            <a:off x="0" y="3505200"/>
            <a:ext cx="4724400" cy="152400"/>
          </a:xfrm>
          <a:prstGeom prst="rect">
            <a:avLst/>
          </a:prstGeom>
          <a:solidFill>
            <a:schemeClr val="accent1">
              <a:alpha val="50195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ru-RU" altLang="ru-RU" smtClean="0">
              <a:solidFill>
                <a:srgbClr val="FFFFFF"/>
              </a:solidFill>
            </a:endParaRP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22860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2057400" y="41148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b="0">
                <a:latin typeface="Times New Roman" pitchFamily="18" charset="0"/>
              </a:defRPr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8" name="Rectangle 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9" name="Rectangle 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014756-F62F-42E0-AD35-6698AC60DF59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9257594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8D2804-97C4-4ABB-AD8B-9DC925FCD6A4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8304425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AFDA28-2B0B-4806-BE2A-23602F86AF36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2045378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5B0D2B-14DB-4012-BD98-48064FB08445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2720691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8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9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2B5564-2662-4F52-9EB5-437EEFE821FA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7107462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4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196331-638D-4ADB-8329-C8E7FD244CF1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4331271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3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4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0C2FD5-97D2-46CF-9169-4578AC4FF26C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7548392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28643B-B273-4A86-BBC6-3AE9B1EE5B85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9165085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326F05-3934-427F-831B-B4FABFC6E394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73529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B51D3F-0048-4EB6-8D1C-F5C89C7C8C9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75289335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E9AEA5-8D7A-48A6-B453-9A09B94E7905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2068145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D192C3-BDBB-4AD0-BABF-5F0AD26057C7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8649370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685800" y="1981200"/>
            <a:ext cx="7772400" cy="4114800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056BFF-A1D2-44DC-BC50-E4BFA596EAF1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1681634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Pr>
        <a:gradFill rotWithShape="0">
          <a:gsLst>
            <a:gs pos="0">
              <a:srgbClr val="002F5E"/>
            </a:gs>
            <a:gs pos="50000">
              <a:schemeClr val="bg1"/>
            </a:gs>
            <a:gs pos="100000">
              <a:srgbClr val="002F5E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381000" y="0"/>
            <a:ext cx="1447800" cy="6856413"/>
          </a:xfrm>
          <a:prstGeom prst="rect">
            <a:avLst/>
          </a:prstGeom>
          <a:gradFill rotWithShape="0">
            <a:gsLst>
              <a:gs pos="0">
                <a:schemeClr val="bg1">
                  <a:gamma/>
                  <a:shade val="61961"/>
                  <a:invGamma/>
                </a:schemeClr>
              </a:gs>
              <a:gs pos="50000">
                <a:schemeClr val="bg1">
                  <a:alpha val="50000"/>
                </a:schemeClr>
              </a:gs>
              <a:gs pos="100000">
                <a:schemeClr val="bg1">
                  <a:gamma/>
                  <a:shade val="61961"/>
                  <a:invGamma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685800" y="2438400"/>
            <a:ext cx="8456613" cy="762000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100000">
                <a:schemeClr val="bg1">
                  <a:gamma/>
                  <a:shade val="15294"/>
                  <a:invGamma/>
                </a:schemeClr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9"/>
          <p:cNvSpPr>
            <a:spLocks noChangeArrowheads="1"/>
          </p:cNvSpPr>
          <p:nvPr/>
        </p:nvSpPr>
        <p:spPr bwMode="auto">
          <a:xfrm>
            <a:off x="0" y="3505200"/>
            <a:ext cx="4724400" cy="152400"/>
          </a:xfrm>
          <a:prstGeom prst="rect">
            <a:avLst/>
          </a:prstGeom>
          <a:solidFill>
            <a:schemeClr val="accent1">
              <a:alpha val="50195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defRPr/>
            </a:pPr>
            <a:endParaRPr lang="ru-RU" altLang="ru-RU" smtClean="0">
              <a:solidFill>
                <a:srgbClr val="FFFFFF"/>
              </a:solidFill>
            </a:endParaRP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22860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2057400" y="41148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b="0">
                <a:latin typeface="Times New Roman" pitchFamily="18" charset="0"/>
              </a:defRPr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8" name="Rectangle 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9" name="Rectangle 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503CEB-34F2-4B57-90E8-E360DE711D14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915995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D4F93A-910D-4987-8AAB-6817C44AA1F6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9386788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BE1F1A-1CB1-48FC-B127-5A000189D26F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3132669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344C63-CBC2-4663-B470-3799E7DEA240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2169706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8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9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4F99DB-6DEA-4042-A3EE-3BB71CEE22C1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1195426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4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72811D-AAF1-4871-8027-D593CDF9C4AC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7155554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3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4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236399-C39F-4C94-A41F-64351A6390D3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27121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617CE5-3494-442E-A479-9FC654E360A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3433464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0494CC-2619-4DFE-95B8-E2CF5C50A780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801288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F89D98-F22B-4F25-B456-A29BF4DE350C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4575887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271BD6-1985-4894-A16B-E2782496A238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5350153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296280-AB08-4F83-84BE-7D10EE8DAD3A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5024029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685800" y="1981200"/>
            <a:ext cx="7772400" cy="4114800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27E025-F4B8-4186-A00D-D30454AC2173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5574803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Pr>
        <a:gradFill rotWithShape="0">
          <a:gsLst>
            <a:gs pos="0">
              <a:srgbClr val="002F5E"/>
            </a:gs>
            <a:gs pos="50000">
              <a:schemeClr val="bg1"/>
            </a:gs>
            <a:gs pos="100000">
              <a:srgbClr val="002F5E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381000" y="0"/>
            <a:ext cx="1447800" cy="6856413"/>
          </a:xfrm>
          <a:prstGeom prst="rect">
            <a:avLst/>
          </a:prstGeom>
          <a:gradFill rotWithShape="0">
            <a:gsLst>
              <a:gs pos="0">
                <a:schemeClr val="bg1">
                  <a:gamma/>
                  <a:shade val="61961"/>
                  <a:invGamma/>
                </a:schemeClr>
              </a:gs>
              <a:gs pos="50000">
                <a:schemeClr val="bg1">
                  <a:alpha val="50000"/>
                </a:schemeClr>
              </a:gs>
              <a:gs pos="100000">
                <a:schemeClr val="bg1">
                  <a:gamma/>
                  <a:shade val="61961"/>
                  <a:invGamma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685800" y="2438400"/>
            <a:ext cx="8456613" cy="762000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100000">
                <a:schemeClr val="bg1">
                  <a:gamma/>
                  <a:shade val="15294"/>
                  <a:invGamma/>
                </a:schemeClr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9"/>
          <p:cNvSpPr>
            <a:spLocks noChangeArrowheads="1"/>
          </p:cNvSpPr>
          <p:nvPr/>
        </p:nvSpPr>
        <p:spPr bwMode="auto">
          <a:xfrm>
            <a:off x="0" y="3505200"/>
            <a:ext cx="4724400" cy="152400"/>
          </a:xfrm>
          <a:prstGeom prst="rect">
            <a:avLst/>
          </a:prstGeom>
          <a:solidFill>
            <a:schemeClr val="accent1">
              <a:alpha val="50195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defRPr/>
            </a:pPr>
            <a:endParaRPr lang="ru-RU" altLang="ru-RU" smtClean="0">
              <a:solidFill>
                <a:srgbClr val="FFFFFF"/>
              </a:solidFill>
            </a:endParaRP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22860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2057400" y="41148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b="0">
                <a:latin typeface="Times New Roman" pitchFamily="18" charset="0"/>
              </a:defRPr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8" name="Rectangle 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9" name="Rectangle 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503CEB-34F2-4B57-90E8-E360DE711D14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2817036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D4F93A-910D-4987-8AAB-6817C44AA1F6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2537092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BE1F1A-1CB1-48FC-B127-5A000189D26F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8268520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344C63-CBC2-4663-B470-3799E7DEA240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7638454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8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9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4F99DB-6DEA-4042-A3EE-3BB71CEE22C1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17715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92DE81-0E12-41D0-B83E-63219A2F7D3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5413176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4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72811D-AAF1-4871-8027-D593CDF9C4AC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7655308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3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4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236399-C39F-4C94-A41F-64351A6390D3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0043337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0494CC-2619-4DFE-95B8-E2CF5C50A780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7018700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F89D98-F22B-4F25-B456-A29BF4DE350C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7103896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271BD6-1985-4894-A16B-E2782496A238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3781446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296280-AB08-4F83-84BE-7D10EE8DAD3A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572184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685800" y="1981200"/>
            <a:ext cx="7772400" cy="4114800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27E025-F4B8-4186-A00D-D30454AC2173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3650540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Pr>
        <a:gradFill rotWithShape="0">
          <a:gsLst>
            <a:gs pos="0">
              <a:srgbClr val="002F5E"/>
            </a:gs>
            <a:gs pos="50000">
              <a:schemeClr val="bg1"/>
            </a:gs>
            <a:gs pos="100000">
              <a:srgbClr val="002F5E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381000" y="0"/>
            <a:ext cx="1447800" cy="6856413"/>
          </a:xfrm>
          <a:prstGeom prst="rect">
            <a:avLst/>
          </a:prstGeom>
          <a:gradFill rotWithShape="0">
            <a:gsLst>
              <a:gs pos="0">
                <a:schemeClr val="bg1">
                  <a:gamma/>
                  <a:shade val="61961"/>
                  <a:invGamma/>
                </a:schemeClr>
              </a:gs>
              <a:gs pos="50000">
                <a:schemeClr val="bg1">
                  <a:alpha val="50000"/>
                </a:schemeClr>
              </a:gs>
              <a:gs pos="100000">
                <a:schemeClr val="bg1">
                  <a:gamma/>
                  <a:shade val="61961"/>
                  <a:invGamma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685800" y="2438400"/>
            <a:ext cx="8456613" cy="762000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100000">
                <a:schemeClr val="bg1">
                  <a:gamma/>
                  <a:shade val="15294"/>
                  <a:invGamma/>
                </a:schemeClr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9"/>
          <p:cNvSpPr>
            <a:spLocks noChangeArrowheads="1"/>
          </p:cNvSpPr>
          <p:nvPr/>
        </p:nvSpPr>
        <p:spPr bwMode="auto">
          <a:xfrm>
            <a:off x="0" y="3505200"/>
            <a:ext cx="4724400" cy="152400"/>
          </a:xfrm>
          <a:prstGeom prst="rect">
            <a:avLst/>
          </a:prstGeom>
          <a:solidFill>
            <a:schemeClr val="accent1">
              <a:alpha val="50195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defRPr/>
            </a:pPr>
            <a:endParaRPr lang="ru-RU" altLang="ru-RU" smtClean="0">
              <a:solidFill>
                <a:srgbClr val="FFFFFF"/>
              </a:solidFill>
            </a:endParaRP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22860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2057400" y="41148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b="0">
                <a:latin typeface="Times New Roman" pitchFamily="18" charset="0"/>
              </a:defRPr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8" name="Rectangle 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9" name="Rectangle 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503CEB-34F2-4B57-90E8-E360DE711D14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4083999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D4F93A-910D-4987-8AAB-6817C44AA1F6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4049071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BE1F1A-1CB1-48FC-B127-5A000189D26F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55830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6.xml"/><Relationship Id="rId13" Type="http://schemas.openxmlformats.org/officeDocument/2006/relationships/theme" Target="../theme/theme10.xml"/><Relationship Id="rId3" Type="http://schemas.openxmlformats.org/officeDocument/2006/relationships/slideLayout" Target="../slideLayouts/slideLayout111.xml"/><Relationship Id="rId7" Type="http://schemas.openxmlformats.org/officeDocument/2006/relationships/slideLayout" Target="../slideLayouts/slideLayout115.xml"/><Relationship Id="rId12" Type="http://schemas.openxmlformats.org/officeDocument/2006/relationships/slideLayout" Target="../slideLayouts/slideLayout120.xml"/><Relationship Id="rId2" Type="http://schemas.openxmlformats.org/officeDocument/2006/relationships/slideLayout" Target="../slideLayouts/slideLayout110.xml"/><Relationship Id="rId1" Type="http://schemas.openxmlformats.org/officeDocument/2006/relationships/slideLayout" Target="../slideLayouts/slideLayout109.xml"/><Relationship Id="rId6" Type="http://schemas.openxmlformats.org/officeDocument/2006/relationships/slideLayout" Target="../slideLayouts/slideLayout114.xml"/><Relationship Id="rId11" Type="http://schemas.openxmlformats.org/officeDocument/2006/relationships/slideLayout" Target="../slideLayouts/slideLayout119.xml"/><Relationship Id="rId5" Type="http://schemas.openxmlformats.org/officeDocument/2006/relationships/slideLayout" Target="../slideLayouts/slideLayout113.xml"/><Relationship Id="rId10" Type="http://schemas.openxmlformats.org/officeDocument/2006/relationships/slideLayout" Target="../slideLayouts/slideLayout118.xml"/><Relationship Id="rId4" Type="http://schemas.openxmlformats.org/officeDocument/2006/relationships/slideLayout" Target="../slideLayouts/slideLayout112.xml"/><Relationship Id="rId9" Type="http://schemas.openxmlformats.org/officeDocument/2006/relationships/slideLayout" Target="../slideLayouts/slideLayout117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8.xml"/><Relationship Id="rId13" Type="http://schemas.openxmlformats.org/officeDocument/2006/relationships/theme" Target="../theme/theme11.xml"/><Relationship Id="rId3" Type="http://schemas.openxmlformats.org/officeDocument/2006/relationships/slideLayout" Target="../slideLayouts/slideLayout123.xml"/><Relationship Id="rId7" Type="http://schemas.openxmlformats.org/officeDocument/2006/relationships/slideLayout" Target="../slideLayouts/slideLayout127.xml"/><Relationship Id="rId12" Type="http://schemas.openxmlformats.org/officeDocument/2006/relationships/slideLayout" Target="../slideLayouts/slideLayout132.xml"/><Relationship Id="rId2" Type="http://schemas.openxmlformats.org/officeDocument/2006/relationships/slideLayout" Target="../slideLayouts/slideLayout122.xml"/><Relationship Id="rId1" Type="http://schemas.openxmlformats.org/officeDocument/2006/relationships/slideLayout" Target="../slideLayouts/slideLayout121.xml"/><Relationship Id="rId6" Type="http://schemas.openxmlformats.org/officeDocument/2006/relationships/slideLayout" Target="../slideLayouts/slideLayout126.xml"/><Relationship Id="rId11" Type="http://schemas.openxmlformats.org/officeDocument/2006/relationships/slideLayout" Target="../slideLayouts/slideLayout131.xml"/><Relationship Id="rId5" Type="http://schemas.openxmlformats.org/officeDocument/2006/relationships/slideLayout" Target="../slideLayouts/slideLayout125.xml"/><Relationship Id="rId10" Type="http://schemas.openxmlformats.org/officeDocument/2006/relationships/slideLayout" Target="../slideLayouts/slideLayout130.xml"/><Relationship Id="rId4" Type="http://schemas.openxmlformats.org/officeDocument/2006/relationships/slideLayout" Target="../slideLayouts/slideLayout124.xml"/><Relationship Id="rId9" Type="http://schemas.openxmlformats.org/officeDocument/2006/relationships/slideLayout" Target="../slideLayouts/slideLayout129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0.xml"/><Relationship Id="rId13" Type="http://schemas.openxmlformats.org/officeDocument/2006/relationships/theme" Target="../theme/theme12.xml"/><Relationship Id="rId3" Type="http://schemas.openxmlformats.org/officeDocument/2006/relationships/slideLayout" Target="../slideLayouts/slideLayout135.xml"/><Relationship Id="rId7" Type="http://schemas.openxmlformats.org/officeDocument/2006/relationships/slideLayout" Target="../slideLayouts/slideLayout139.xml"/><Relationship Id="rId12" Type="http://schemas.openxmlformats.org/officeDocument/2006/relationships/slideLayout" Target="../slideLayouts/slideLayout144.xml"/><Relationship Id="rId2" Type="http://schemas.openxmlformats.org/officeDocument/2006/relationships/slideLayout" Target="../slideLayouts/slideLayout134.xml"/><Relationship Id="rId1" Type="http://schemas.openxmlformats.org/officeDocument/2006/relationships/slideLayout" Target="../slideLayouts/slideLayout133.xml"/><Relationship Id="rId6" Type="http://schemas.openxmlformats.org/officeDocument/2006/relationships/slideLayout" Target="../slideLayouts/slideLayout138.xml"/><Relationship Id="rId11" Type="http://schemas.openxmlformats.org/officeDocument/2006/relationships/slideLayout" Target="../slideLayouts/slideLayout143.xml"/><Relationship Id="rId5" Type="http://schemas.openxmlformats.org/officeDocument/2006/relationships/slideLayout" Target="../slideLayouts/slideLayout137.xml"/><Relationship Id="rId10" Type="http://schemas.openxmlformats.org/officeDocument/2006/relationships/slideLayout" Target="../slideLayouts/slideLayout142.xml"/><Relationship Id="rId4" Type="http://schemas.openxmlformats.org/officeDocument/2006/relationships/slideLayout" Target="../slideLayouts/slideLayout136.xml"/><Relationship Id="rId9" Type="http://schemas.openxmlformats.org/officeDocument/2006/relationships/slideLayout" Target="../slideLayouts/slideLayout141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2.xml"/><Relationship Id="rId13" Type="http://schemas.openxmlformats.org/officeDocument/2006/relationships/theme" Target="../theme/theme13.xml"/><Relationship Id="rId3" Type="http://schemas.openxmlformats.org/officeDocument/2006/relationships/slideLayout" Target="../slideLayouts/slideLayout147.xml"/><Relationship Id="rId7" Type="http://schemas.openxmlformats.org/officeDocument/2006/relationships/slideLayout" Target="../slideLayouts/slideLayout151.xml"/><Relationship Id="rId12" Type="http://schemas.openxmlformats.org/officeDocument/2006/relationships/slideLayout" Target="../slideLayouts/slideLayout156.xml"/><Relationship Id="rId2" Type="http://schemas.openxmlformats.org/officeDocument/2006/relationships/slideLayout" Target="../slideLayouts/slideLayout146.xml"/><Relationship Id="rId1" Type="http://schemas.openxmlformats.org/officeDocument/2006/relationships/slideLayout" Target="../slideLayouts/slideLayout145.xml"/><Relationship Id="rId6" Type="http://schemas.openxmlformats.org/officeDocument/2006/relationships/slideLayout" Target="../slideLayouts/slideLayout150.xml"/><Relationship Id="rId11" Type="http://schemas.openxmlformats.org/officeDocument/2006/relationships/slideLayout" Target="../slideLayouts/slideLayout155.xml"/><Relationship Id="rId5" Type="http://schemas.openxmlformats.org/officeDocument/2006/relationships/slideLayout" Target="../slideLayouts/slideLayout149.xml"/><Relationship Id="rId10" Type="http://schemas.openxmlformats.org/officeDocument/2006/relationships/slideLayout" Target="../slideLayouts/slideLayout154.xml"/><Relationship Id="rId4" Type="http://schemas.openxmlformats.org/officeDocument/2006/relationships/slideLayout" Target="../slideLayouts/slideLayout148.xml"/><Relationship Id="rId9" Type="http://schemas.openxmlformats.org/officeDocument/2006/relationships/slideLayout" Target="../slideLayouts/slideLayout153.xml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4.xml"/><Relationship Id="rId13" Type="http://schemas.openxmlformats.org/officeDocument/2006/relationships/slideLayout" Target="../slideLayouts/slideLayout169.xml"/><Relationship Id="rId3" Type="http://schemas.openxmlformats.org/officeDocument/2006/relationships/slideLayout" Target="../slideLayouts/slideLayout159.xml"/><Relationship Id="rId7" Type="http://schemas.openxmlformats.org/officeDocument/2006/relationships/slideLayout" Target="../slideLayouts/slideLayout163.xml"/><Relationship Id="rId12" Type="http://schemas.openxmlformats.org/officeDocument/2006/relationships/slideLayout" Target="../slideLayouts/slideLayout168.xml"/><Relationship Id="rId2" Type="http://schemas.openxmlformats.org/officeDocument/2006/relationships/slideLayout" Target="../slideLayouts/slideLayout158.xml"/><Relationship Id="rId1" Type="http://schemas.openxmlformats.org/officeDocument/2006/relationships/slideLayout" Target="../slideLayouts/slideLayout157.xml"/><Relationship Id="rId6" Type="http://schemas.openxmlformats.org/officeDocument/2006/relationships/slideLayout" Target="../slideLayouts/slideLayout162.xml"/><Relationship Id="rId11" Type="http://schemas.openxmlformats.org/officeDocument/2006/relationships/slideLayout" Target="../slideLayouts/slideLayout167.xml"/><Relationship Id="rId5" Type="http://schemas.openxmlformats.org/officeDocument/2006/relationships/slideLayout" Target="../slideLayouts/slideLayout161.xml"/><Relationship Id="rId10" Type="http://schemas.openxmlformats.org/officeDocument/2006/relationships/slideLayout" Target="../slideLayouts/slideLayout166.xml"/><Relationship Id="rId4" Type="http://schemas.openxmlformats.org/officeDocument/2006/relationships/slideLayout" Target="../slideLayouts/slideLayout160.xml"/><Relationship Id="rId9" Type="http://schemas.openxmlformats.org/officeDocument/2006/relationships/slideLayout" Target="../slideLayouts/slideLayout165.xml"/><Relationship Id="rId14" Type="http://schemas.openxmlformats.org/officeDocument/2006/relationships/theme" Target="../theme/theme14.xml"/></Relationships>
</file>

<file path=ppt/slideMasters/_rels/slideMaster1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7.xml"/><Relationship Id="rId3" Type="http://schemas.openxmlformats.org/officeDocument/2006/relationships/slideLayout" Target="../slideLayouts/slideLayout172.xml"/><Relationship Id="rId7" Type="http://schemas.openxmlformats.org/officeDocument/2006/relationships/slideLayout" Target="../slideLayouts/slideLayout176.xml"/><Relationship Id="rId12" Type="http://schemas.openxmlformats.org/officeDocument/2006/relationships/theme" Target="../theme/theme15.xml"/><Relationship Id="rId2" Type="http://schemas.openxmlformats.org/officeDocument/2006/relationships/slideLayout" Target="../slideLayouts/slideLayout171.xml"/><Relationship Id="rId1" Type="http://schemas.openxmlformats.org/officeDocument/2006/relationships/slideLayout" Target="../slideLayouts/slideLayout170.xml"/><Relationship Id="rId6" Type="http://schemas.openxmlformats.org/officeDocument/2006/relationships/slideLayout" Target="../slideLayouts/slideLayout175.xml"/><Relationship Id="rId11" Type="http://schemas.openxmlformats.org/officeDocument/2006/relationships/slideLayout" Target="../slideLayouts/slideLayout180.xml"/><Relationship Id="rId5" Type="http://schemas.openxmlformats.org/officeDocument/2006/relationships/slideLayout" Target="../slideLayouts/slideLayout174.xml"/><Relationship Id="rId10" Type="http://schemas.openxmlformats.org/officeDocument/2006/relationships/slideLayout" Target="../slideLayouts/slideLayout179.xml"/><Relationship Id="rId4" Type="http://schemas.openxmlformats.org/officeDocument/2006/relationships/slideLayout" Target="../slideLayouts/slideLayout173.xml"/><Relationship Id="rId9" Type="http://schemas.openxmlformats.org/officeDocument/2006/relationships/slideLayout" Target="../slideLayouts/slideLayout178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12" Type="http://schemas.openxmlformats.org/officeDocument/2006/relationships/slideLayout" Target="../slideLayouts/slideLayout48.xml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1.xml"/><Relationship Id="rId10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6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51.xml"/><Relationship Id="rId7" Type="http://schemas.openxmlformats.org/officeDocument/2006/relationships/slideLayout" Target="../slideLayouts/slideLayout55.xml"/><Relationship Id="rId12" Type="http://schemas.openxmlformats.org/officeDocument/2006/relationships/slideLayout" Target="../slideLayouts/slideLayout60.xml"/><Relationship Id="rId2" Type="http://schemas.openxmlformats.org/officeDocument/2006/relationships/slideLayout" Target="../slideLayouts/slideLayout50.xml"/><Relationship Id="rId1" Type="http://schemas.openxmlformats.org/officeDocument/2006/relationships/slideLayout" Target="../slideLayouts/slideLayout49.xml"/><Relationship Id="rId6" Type="http://schemas.openxmlformats.org/officeDocument/2006/relationships/slideLayout" Target="../slideLayouts/slideLayout54.xml"/><Relationship Id="rId11" Type="http://schemas.openxmlformats.org/officeDocument/2006/relationships/slideLayout" Target="../slideLayouts/slideLayout59.xml"/><Relationship Id="rId5" Type="http://schemas.openxmlformats.org/officeDocument/2006/relationships/slideLayout" Target="../slideLayouts/slideLayout53.xml"/><Relationship Id="rId10" Type="http://schemas.openxmlformats.org/officeDocument/2006/relationships/slideLayout" Target="../slideLayouts/slideLayout58.xml"/><Relationship Id="rId4" Type="http://schemas.openxmlformats.org/officeDocument/2006/relationships/slideLayout" Target="../slideLayouts/slideLayout52.xml"/><Relationship Id="rId9" Type="http://schemas.openxmlformats.org/officeDocument/2006/relationships/slideLayout" Target="../slideLayouts/slideLayout57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8.xml"/><Relationship Id="rId13" Type="http://schemas.openxmlformats.org/officeDocument/2006/relationships/theme" Target="../theme/theme6.xml"/><Relationship Id="rId3" Type="http://schemas.openxmlformats.org/officeDocument/2006/relationships/slideLayout" Target="../slideLayouts/slideLayout63.xml"/><Relationship Id="rId7" Type="http://schemas.openxmlformats.org/officeDocument/2006/relationships/slideLayout" Target="../slideLayouts/slideLayout67.xml"/><Relationship Id="rId12" Type="http://schemas.openxmlformats.org/officeDocument/2006/relationships/slideLayout" Target="../slideLayouts/slideLayout72.xml"/><Relationship Id="rId2" Type="http://schemas.openxmlformats.org/officeDocument/2006/relationships/slideLayout" Target="../slideLayouts/slideLayout62.xml"/><Relationship Id="rId1" Type="http://schemas.openxmlformats.org/officeDocument/2006/relationships/slideLayout" Target="../slideLayouts/slideLayout61.xml"/><Relationship Id="rId6" Type="http://schemas.openxmlformats.org/officeDocument/2006/relationships/slideLayout" Target="../slideLayouts/slideLayout66.xml"/><Relationship Id="rId11" Type="http://schemas.openxmlformats.org/officeDocument/2006/relationships/slideLayout" Target="../slideLayouts/slideLayout71.xml"/><Relationship Id="rId5" Type="http://schemas.openxmlformats.org/officeDocument/2006/relationships/slideLayout" Target="../slideLayouts/slideLayout65.xml"/><Relationship Id="rId10" Type="http://schemas.openxmlformats.org/officeDocument/2006/relationships/slideLayout" Target="../slideLayouts/slideLayout70.xml"/><Relationship Id="rId4" Type="http://schemas.openxmlformats.org/officeDocument/2006/relationships/slideLayout" Target="../slideLayouts/slideLayout64.xml"/><Relationship Id="rId9" Type="http://schemas.openxmlformats.org/officeDocument/2006/relationships/slideLayout" Target="../slideLayouts/slideLayout69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0.xml"/><Relationship Id="rId13" Type="http://schemas.openxmlformats.org/officeDocument/2006/relationships/theme" Target="../theme/theme7.xml"/><Relationship Id="rId3" Type="http://schemas.openxmlformats.org/officeDocument/2006/relationships/slideLayout" Target="../slideLayouts/slideLayout75.xml"/><Relationship Id="rId7" Type="http://schemas.openxmlformats.org/officeDocument/2006/relationships/slideLayout" Target="../slideLayouts/slideLayout79.xml"/><Relationship Id="rId12" Type="http://schemas.openxmlformats.org/officeDocument/2006/relationships/slideLayout" Target="../slideLayouts/slideLayout84.xml"/><Relationship Id="rId2" Type="http://schemas.openxmlformats.org/officeDocument/2006/relationships/slideLayout" Target="../slideLayouts/slideLayout74.xml"/><Relationship Id="rId1" Type="http://schemas.openxmlformats.org/officeDocument/2006/relationships/slideLayout" Target="../slideLayouts/slideLayout73.xml"/><Relationship Id="rId6" Type="http://schemas.openxmlformats.org/officeDocument/2006/relationships/slideLayout" Target="../slideLayouts/slideLayout78.xml"/><Relationship Id="rId11" Type="http://schemas.openxmlformats.org/officeDocument/2006/relationships/slideLayout" Target="../slideLayouts/slideLayout83.xml"/><Relationship Id="rId5" Type="http://schemas.openxmlformats.org/officeDocument/2006/relationships/slideLayout" Target="../slideLayouts/slideLayout77.xml"/><Relationship Id="rId10" Type="http://schemas.openxmlformats.org/officeDocument/2006/relationships/slideLayout" Target="../slideLayouts/slideLayout82.xml"/><Relationship Id="rId4" Type="http://schemas.openxmlformats.org/officeDocument/2006/relationships/slideLayout" Target="../slideLayouts/slideLayout76.xml"/><Relationship Id="rId9" Type="http://schemas.openxmlformats.org/officeDocument/2006/relationships/slideLayout" Target="../slideLayouts/slideLayout81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2.xml"/><Relationship Id="rId13" Type="http://schemas.openxmlformats.org/officeDocument/2006/relationships/theme" Target="../theme/theme8.xml"/><Relationship Id="rId3" Type="http://schemas.openxmlformats.org/officeDocument/2006/relationships/slideLayout" Target="../slideLayouts/slideLayout87.xml"/><Relationship Id="rId7" Type="http://schemas.openxmlformats.org/officeDocument/2006/relationships/slideLayout" Target="../slideLayouts/slideLayout91.xml"/><Relationship Id="rId12" Type="http://schemas.openxmlformats.org/officeDocument/2006/relationships/slideLayout" Target="../slideLayouts/slideLayout96.xml"/><Relationship Id="rId2" Type="http://schemas.openxmlformats.org/officeDocument/2006/relationships/slideLayout" Target="../slideLayouts/slideLayout86.xml"/><Relationship Id="rId1" Type="http://schemas.openxmlformats.org/officeDocument/2006/relationships/slideLayout" Target="../slideLayouts/slideLayout85.xml"/><Relationship Id="rId6" Type="http://schemas.openxmlformats.org/officeDocument/2006/relationships/slideLayout" Target="../slideLayouts/slideLayout90.xml"/><Relationship Id="rId11" Type="http://schemas.openxmlformats.org/officeDocument/2006/relationships/slideLayout" Target="../slideLayouts/slideLayout95.xml"/><Relationship Id="rId5" Type="http://schemas.openxmlformats.org/officeDocument/2006/relationships/slideLayout" Target="../slideLayouts/slideLayout89.xml"/><Relationship Id="rId10" Type="http://schemas.openxmlformats.org/officeDocument/2006/relationships/slideLayout" Target="../slideLayouts/slideLayout94.xml"/><Relationship Id="rId4" Type="http://schemas.openxmlformats.org/officeDocument/2006/relationships/slideLayout" Target="../slideLayouts/slideLayout88.xml"/><Relationship Id="rId9" Type="http://schemas.openxmlformats.org/officeDocument/2006/relationships/slideLayout" Target="../slideLayouts/slideLayout93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4.xml"/><Relationship Id="rId13" Type="http://schemas.openxmlformats.org/officeDocument/2006/relationships/theme" Target="../theme/theme9.xml"/><Relationship Id="rId3" Type="http://schemas.openxmlformats.org/officeDocument/2006/relationships/slideLayout" Target="../slideLayouts/slideLayout99.xml"/><Relationship Id="rId7" Type="http://schemas.openxmlformats.org/officeDocument/2006/relationships/slideLayout" Target="../slideLayouts/slideLayout103.xml"/><Relationship Id="rId12" Type="http://schemas.openxmlformats.org/officeDocument/2006/relationships/slideLayout" Target="../slideLayouts/slideLayout108.xml"/><Relationship Id="rId2" Type="http://schemas.openxmlformats.org/officeDocument/2006/relationships/slideLayout" Target="../slideLayouts/slideLayout98.xml"/><Relationship Id="rId1" Type="http://schemas.openxmlformats.org/officeDocument/2006/relationships/slideLayout" Target="../slideLayouts/slideLayout97.xml"/><Relationship Id="rId6" Type="http://schemas.openxmlformats.org/officeDocument/2006/relationships/slideLayout" Target="../slideLayouts/slideLayout102.xml"/><Relationship Id="rId11" Type="http://schemas.openxmlformats.org/officeDocument/2006/relationships/slideLayout" Target="../slideLayouts/slideLayout107.xml"/><Relationship Id="rId5" Type="http://schemas.openxmlformats.org/officeDocument/2006/relationships/slideLayout" Target="../slideLayouts/slideLayout101.xml"/><Relationship Id="rId10" Type="http://schemas.openxmlformats.org/officeDocument/2006/relationships/slideLayout" Target="../slideLayouts/slideLayout106.xml"/><Relationship Id="rId4" Type="http://schemas.openxmlformats.org/officeDocument/2006/relationships/slideLayout" Target="../slideLayouts/slideLayout100.xml"/><Relationship Id="rId9" Type="http://schemas.openxmlformats.org/officeDocument/2006/relationships/slideLayout" Target="../slideLayouts/slideLayout10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rgbClr val="002F5E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381000" y="0"/>
            <a:ext cx="1447800" cy="6856413"/>
          </a:xfrm>
          <a:prstGeom prst="rect">
            <a:avLst/>
          </a:prstGeom>
          <a:gradFill rotWithShape="0">
            <a:gsLst>
              <a:gs pos="0">
                <a:schemeClr val="bg1">
                  <a:alpha val="50000"/>
                </a:schemeClr>
              </a:gs>
              <a:gs pos="100000">
                <a:schemeClr val="bg1">
                  <a:gamma/>
                  <a:shade val="61961"/>
                  <a:invGamma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152400" y="1752600"/>
            <a:ext cx="4724400" cy="152400"/>
          </a:xfrm>
          <a:prstGeom prst="rect">
            <a:avLst/>
          </a:prstGeom>
          <a:solidFill>
            <a:schemeClr val="accent1">
              <a:alpha val="50195"/>
            </a:schemeClr>
          </a:solidFill>
          <a:ln>
            <a:noFill/>
          </a:ln>
          <a:extLst/>
        </p:spPr>
        <p:txBody>
          <a:bodyPr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defRPr/>
            </a:pPr>
            <a:endParaRPr lang="ru-RU" altLang="ru-RU" smtClean="0"/>
          </a:p>
        </p:txBody>
      </p:sp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685800" y="6629400"/>
            <a:ext cx="3505200" cy="227013"/>
          </a:xfrm>
          <a:prstGeom prst="rect">
            <a:avLst/>
          </a:prstGeom>
          <a:gradFill rotWithShape="0">
            <a:gsLst>
              <a:gs pos="0">
                <a:schemeClr val="hlink">
                  <a:gamma/>
                  <a:shade val="46275"/>
                  <a:invGamma/>
                </a:schemeClr>
              </a:gs>
              <a:gs pos="50000">
                <a:schemeClr val="hlink"/>
              </a:gs>
              <a:gs pos="100000">
                <a:schemeClr val="hlink">
                  <a:gamma/>
                  <a:shade val="46275"/>
                  <a:invGamma/>
                </a:schemeClr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029" name="Rectangle 5"/>
          <p:cNvSpPr>
            <a:spLocks noChangeArrowheads="1"/>
          </p:cNvSpPr>
          <p:nvPr/>
        </p:nvSpPr>
        <p:spPr bwMode="auto">
          <a:xfrm>
            <a:off x="762000" y="762000"/>
            <a:ext cx="8380413" cy="762000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100000">
                <a:schemeClr val="bg1">
                  <a:gamma/>
                  <a:shade val="15294"/>
                  <a:invGamma/>
                </a:schemeClr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31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1032" name="Rectangle 8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1722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>
              <a:defRPr kumimoji="0" sz="14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3" name="Rectangle 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1722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ctr">
              <a:defRPr kumimoji="0" sz="14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4" name="Rectangle 1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1722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>
              <a:defRPr kumimoji="0" sz="1400"/>
            </a:lvl1pPr>
          </a:lstStyle>
          <a:p>
            <a:pPr>
              <a:defRPr/>
            </a:pPr>
            <a:fld id="{C3F637AB-EFB3-4583-B3BA-5859E8C30F9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4262" r:id="rId1"/>
    <p:sldLayoutId id="2147484240" r:id="rId2"/>
    <p:sldLayoutId id="2147484241" r:id="rId3"/>
    <p:sldLayoutId id="2147484242" r:id="rId4"/>
    <p:sldLayoutId id="2147484243" r:id="rId5"/>
    <p:sldLayoutId id="2147484244" r:id="rId6"/>
    <p:sldLayoutId id="2147484245" r:id="rId7"/>
    <p:sldLayoutId id="2147484246" r:id="rId8"/>
    <p:sldLayoutId id="2147484247" r:id="rId9"/>
    <p:sldLayoutId id="2147484248" r:id="rId10"/>
    <p:sldLayoutId id="2147484249" r:id="rId11"/>
    <p:sldLayoutId id="2147484250" r:id="rId12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itchFamily="2" charset="2"/>
        <a:buChar char="l"/>
        <a:defRPr sz="32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b="1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•"/>
        <a:defRPr sz="2400" b="1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b="1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•"/>
        <a:defRPr sz="2000" b="1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Char char="•"/>
        <a:defRPr sz="2000" b="1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Char char="•"/>
        <a:defRPr sz="2000" b="1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Char char="•"/>
        <a:defRPr sz="2000" b="1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Char char="•"/>
        <a:defRPr sz="2000" b="1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rgbClr val="002F5E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381000" y="0"/>
            <a:ext cx="1447800" cy="6856413"/>
          </a:xfrm>
          <a:prstGeom prst="rect">
            <a:avLst/>
          </a:prstGeom>
          <a:gradFill rotWithShape="0">
            <a:gsLst>
              <a:gs pos="0">
                <a:schemeClr val="bg1">
                  <a:alpha val="50000"/>
                </a:schemeClr>
              </a:gs>
              <a:gs pos="100000">
                <a:schemeClr val="bg1">
                  <a:gamma/>
                  <a:shade val="61961"/>
                  <a:invGamma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152400" y="1752600"/>
            <a:ext cx="4724400" cy="152400"/>
          </a:xfrm>
          <a:prstGeom prst="rect">
            <a:avLst/>
          </a:prstGeom>
          <a:solidFill>
            <a:schemeClr val="accent1">
              <a:alpha val="50195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defRPr/>
            </a:pPr>
            <a:endParaRPr lang="ru-RU" altLang="ru-RU" smtClean="0">
              <a:solidFill>
                <a:srgbClr val="FFFFFF"/>
              </a:solidFill>
            </a:endParaRPr>
          </a:p>
        </p:txBody>
      </p:sp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685800" y="6629400"/>
            <a:ext cx="3505200" cy="227013"/>
          </a:xfrm>
          <a:prstGeom prst="rect">
            <a:avLst/>
          </a:prstGeom>
          <a:gradFill rotWithShape="0">
            <a:gsLst>
              <a:gs pos="0">
                <a:schemeClr val="hlink">
                  <a:gamma/>
                  <a:shade val="46275"/>
                  <a:invGamma/>
                </a:schemeClr>
              </a:gs>
              <a:gs pos="50000">
                <a:schemeClr val="hlink"/>
              </a:gs>
              <a:gs pos="100000">
                <a:schemeClr val="hlink">
                  <a:gamma/>
                  <a:shade val="46275"/>
                  <a:invGamma/>
                </a:schemeClr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1029" name="Rectangle 5"/>
          <p:cNvSpPr>
            <a:spLocks noChangeArrowheads="1"/>
          </p:cNvSpPr>
          <p:nvPr/>
        </p:nvSpPr>
        <p:spPr bwMode="auto">
          <a:xfrm>
            <a:off x="762000" y="762000"/>
            <a:ext cx="8380413" cy="762000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100000">
                <a:schemeClr val="bg1">
                  <a:gamma/>
                  <a:shade val="15294"/>
                  <a:invGamma/>
                </a:schemeClr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31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1032" name="Rectangle 8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1722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>
              <a:defRPr kumimoji="0" sz="1400"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1033" name="Rectangle 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1722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ctr">
              <a:defRPr kumimoji="0" sz="1400"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1034" name="Rectangle 1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1722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>
              <a:defRPr kumimoji="0" sz="1400"/>
            </a:lvl1pPr>
          </a:lstStyle>
          <a:p>
            <a:pPr>
              <a:defRPr/>
            </a:pPr>
            <a:fld id="{37A61755-08BD-4D8C-A2E5-CF5001A0D05C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1276647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4444" r:id="rId1"/>
    <p:sldLayoutId id="2147484445" r:id="rId2"/>
    <p:sldLayoutId id="2147484446" r:id="rId3"/>
    <p:sldLayoutId id="2147484447" r:id="rId4"/>
    <p:sldLayoutId id="2147484448" r:id="rId5"/>
    <p:sldLayoutId id="2147484449" r:id="rId6"/>
    <p:sldLayoutId id="2147484450" r:id="rId7"/>
    <p:sldLayoutId id="2147484451" r:id="rId8"/>
    <p:sldLayoutId id="2147484452" r:id="rId9"/>
    <p:sldLayoutId id="2147484453" r:id="rId10"/>
    <p:sldLayoutId id="2147484454" r:id="rId11"/>
    <p:sldLayoutId id="2147484455" r:id="rId12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itchFamily="2" charset="2"/>
        <a:buChar char="l"/>
        <a:defRPr sz="32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b="1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•"/>
        <a:defRPr sz="2400" b="1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b="1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•"/>
        <a:defRPr sz="2000" b="1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Char char="•"/>
        <a:defRPr sz="2000" b="1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Char char="•"/>
        <a:defRPr sz="2000" b="1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Char char="•"/>
        <a:defRPr sz="2000" b="1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Char char="•"/>
        <a:defRPr sz="2000" b="1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rgbClr val="002F5E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381000" y="0"/>
            <a:ext cx="1447800" cy="6856413"/>
          </a:xfrm>
          <a:prstGeom prst="rect">
            <a:avLst/>
          </a:prstGeom>
          <a:gradFill rotWithShape="0">
            <a:gsLst>
              <a:gs pos="0">
                <a:schemeClr val="bg1">
                  <a:alpha val="50000"/>
                </a:schemeClr>
              </a:gs>
              <a:gs pos="100000">
                <a:schemeClr val="bg1">
                  <a:gamma/>
                  <a:shade val="61961"/>
                  <a:invGamma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152400" y="1752600"/>
            <a:ext cx="4724400" cy="152400"/>
          </a:xfrm>
          <a:prstGeom prst="rect">
            <a:avLst/>
          </a:prstGeom>
          <a:solidFill>
            <a:schemeClr val="accent1">
              <a:alpha val="50195"/>
            </a:schemeClr>
          </a:solidFill>
          <a:ln>
            <a:noFill/>
          </a:ln>
          <a:extLst/>
        </p:spPr>
        <p:txBody>
          <a:bodyPr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defRPr/>
            </a:pPr>
            <a:endParaRPr lang="ru-RU" altLang="ru-RU" smtClean="0">
              <a:solidFill>
                <a:srgbClr val="FFFFFF"/>
              </a:solidFill>
            </a:endParaRPr>
          </a:p>
        </p:txBody>
      </p:sp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685800" y="6629400"/>
            <a:ext cx="3505200" cy="227013"/>
          </a:xfrm>
          <a:prstGeom prst="rect">
            <a:avLst/>
          </a:prstGeom>
          <a:gradFill rotWithShape="0">
            <a:gsLst>
              <a:gs pos="0">
                <a:schemeClr val="hlink">
                  <a:gamma/>
                  <a:shade val="46275"/>
                  <a:invGamma/>
                </a:schemeClr>
              </a:gs>
              <a:gs pos="50000">
                <a:schemeClr val="hlink"/>
              </a:gs>
              <a:gs pos="100000">
                <a:schemeClr val="hlink">
                  <a:gamma/>
                  <a:shade val="46275"/>
                  <a:invGamma/>
                </a:schemeClr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1029" name="Rectangle 5"/>
          <p:cNvSpPr>
            <a:spLocks noChangeArrowheads="1"/>
          </p:cNvSpPr>
          <p:nvPr/>
        </p:nvSpPr>
        <p:spPr bwMode="auto">
          <a:xfrm>
            <a:off x="762000" y="762000"/>
            <a:ext cx="8380413" cy="762000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100000">
                <a:schemeClr val="bg1">
                  <a:gamma/>
                  <a:shade val="15294"/>
                  <a:invGamma/>
                </a:schemeClr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31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1032" name="Rectangle 8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1722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>
              <a:defRPr kumimoji="0" sz="1400"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1033" name="Rectangle 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1722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ctr">
              <a:defRPr kumimoji="0" sz="1400"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1034" name="Rectangle 1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1722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>
              <a:defRPr kumimoji="0" sz="1400"/>
            </a:lvl1pPr>
          </a:lstStyle>
          <a:p>
            <a:pPr>
              <a:defRPr/>
            </a:pPr>
            <a:fld id="{C3F637AB-EFB3-4583-B3BA-5859E8C30F99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9268791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4470" r:id="rId1"/>
    <p:sldLayoutId id="2147484471" r:id="rId2"/>
    <p:sldLayoutId id="2147484472" r:id="rId3"/>
    <p:sldLayoutId id="2147484473" r:id="rId4"/>
    <p:sldLayoutId id="2147484474" r:id="rId5"/>
    <p:sldLayoutId id="2147484475" r:id="rId6"/>
    <p:sldLayoutId id="2147484476" r:id="rId7"/>
    <p:sldLayoutId id="2147484477" r:id="rId8"/>
    <p:sldLayoutId id="2147484478" r:id="rId9"/>
    <p:sldLayoutId id="2147484479" r:id="rId10"/>
    <p:sldLayoutId id="2147484480" r:id="rId11"/>
    <p:sldLayoutId id="2147484481" r:id="rId12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itchFamily="2" charset="2"/>
        <a:buChar char="l"/>
        <a:defRPr sz="32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b="1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•"/>
        <a:defRPr sz="2400" b="1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b="1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•"/>
        <a:defRPr sz="2000" b="1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Char char="•"/>
        <a:defRPr sz="2000" b="1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Char char="•"/>
        <a:defRPr sz="2000" b="1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Char char="•"/>
        <a:defRPr sz="2000" b="1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Char char="•"/>
        <a:defRPr sz="2000" b="1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rgbClr val="002F5E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381000" y="0"/>
            <a:ext cx="1447800" cy="6856413"/>
          </a:xfrm>
          <a:prstGeom prst="rect">
            <a:avLst/>
          </a:prstGeom>
          <a:gradFill rotWithShape="0">
            <a:gsLst>
              <a:gs pos="0">
                <a:schemeClr val="bg1">
                  <a:alpha val="50000"/>
                </a:schemeClr>
              </a:gs>
              <a:gs pos="100000">
                <a:schemeClr val="bg1">
                  <a:gamma/>
                  <a:shade val="61961"/>
                  <a:invGamma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152400" y="1752600"/>
            <a:ext cx="4724400" cy="152400"/>
          </a:xfrm>
          <a:prstGeom prst="rect">
            <a:avLst/>
          </a:prstGeom>
          <a:solidFill>
            <a:schemeClr val="accent1">
              <a:alpha val="50195"/>
            </a:schemeClr>
          </a:solidFill>
          <a:ln>
            <a:noFill/>
          </a:ln>
          <a:extLst/>
        </p:spPr>
        <p:txBody>
          <a:bodyPr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defRPr/>
            </a:pPr>
            <a:endParaRPr lang="ru-RU" altLang="ru-RU" smtClean="0">
              <a:solidFill>
                <a:srgbClr val="FFFFFF"/>
              </a:solidFill>
            </a:endParaRPr>
          </a:p>
        </p:txBody>
      </p:sp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685800" y="6629400"/>
            <a:ext cx="3505200" cy="227013"/>
          </a:xfrm>
          <a:prstGeom prst="rect">
            <a:avLst/>
          </a:prstGeom>
          <a:gradFill rotWithShape="0">
            <a:gsLst>
              <a:gs pos="0">
                <a:schemeClr val="hlink">
                  <a:gamma/>
                  <a:shade val="46275"/>
                  <a:invGamma/>
                </a:schemeClr>
              </a:gs>
              <a:gs pos="50000">
                <a:schemeClr val="hlink"/>
              </a:gs>
              <a:gs pos="100000">
                <a:schemeClr val="hlink">
                  <a:gamma/>
                  <a:shade val="46275"/>
                  <a:invGamma/>
                </a:schemeClr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1029" name="Rectangle 5"/>
          <p:cNvSpPr>
            <a:spLocks noChangeArrowheads="1"/>
          </p:cNvSpPr>
          <p:nvPr/>
        </p:nvSpPr>
        <p:spPr bwMode="auto">
          <a:xfrm>
            <a:off x="762000" y="762000"/>
            <a:ext cx="8380413" cy="762000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100000">
                <a:schemeClr val="bg1">
                  <a:gamma/>
                  <a:shade val="15294"/>
                  <a:invGamma/>
                </a:schemeClr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31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1032" name="Rectangle 8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1722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>
              <a:defRPr kumimoji="0" sz="1400"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1033" name="Rectangle 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1722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ctr">
              <a:defRPr kumimoji="0" sz="1400"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1034" name="Rectangle 1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1722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>
              <a:defRPr kumimoji="0" sz="1400"/>
            </a:lvl1pPr>
          </a:lstStyle>
          <a:p>
            <a:pPr>
              <a:defRPr/>
            </a:pPr>
            <a:fld id="{C3F637AB-EFB3-4583-B3BA-5859E8C30F99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8392441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4496" r:id="rId1"/>
    <p:sldLayoutId id="2147484497" r:id="rId2"/>
    <p:sldLayoutId id="2147484498" r:id="rId3"/>
    <p:sldLayoutId id="2147484499" r:id="rId4"/>
    <p:sldLayoutId id="2147484500" r:id="rId5"/>
    <p:sldLayoutId id="2147484501" r:id="rId6"/>
    <p:sldLayoutId id="2147484502" r:id="rId7"/>
    <p:sldLayoutId id="2147484503" r:id="rId8"/>
    <p:sldLayoutId id="2147484504" r:id="rId9"/>
    <p:sldLayoutId id="2147484505" r:id="rId10"/>
    <p:sldLayoutId id="2147484506" r:id="rId11"/>
    <p:sldLayoutId id="2147484507" r:id="rId12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itchFamily="2" charset="2"/>
        <a:buChar char="l"/>
        <a:defRPr sz="32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b="1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•"/>
        <a:defRPr sz="2400" b="1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b="1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•"/>
        <a:defRPr sz="2000" b="1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Char char="•"/>
        <a:defRPr sz="2000" b="1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Char char="•"/>
        <a:defRPr sz="2000" b="1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Char char="•"/>
        <a:defRPr sz="2000" b="1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Char char="•"/>
        <a:defRPr sz="2000" b="1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rgbClr val="002F5E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381000" y="0"/>
            <a:ext cx="1447800" cy="6856413"/>
          </a:xfrm>
          <a:prstGeom prst="rect">
            <a:avLst/>
          </a:prstGeom>
          <a:gradFill rotWithShape="0">
            <a:gsLst>
              <a:gs pos="0">
                <a:schemeClr val="bg1">
                  <a:alpha val="50000"/>
                </a:schemeClr>
              </a:gs>
              <a:gs pos="100000">
                <a:schemeClr val="bg1">
                  <a:gamma/>
                  <a:shade val="61961"/>
                  <a:invGamma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152400" y="1752600"/>
            <a:ext cx="4724400" cy="152400"/>
          </a:xfrm>
          <a:prstGeom prst="rect">
            <a:avLst/>
          </a:prstGeom>
          <a:solidFill>
            <a:schemeClr val="accent1">
              <a:alpha val="50195"/>
            </a:schemeClr>
          </a:solidFill>
          <a:ln>
            <a:noFill/>
          </a:ln>
          <a:extLst/>
        </p:spPr>
        <p:txBody>
          <a:bodyPr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defRPr/>
            </a:pPr>
            <a:endParaRPr lang="ru-RU" altLang="ru-RU" smtClean="0">
              <a:solidFill>
                <a:srgbClr val="FFFFFF"/>
              </a:solidFill>
            </a:endParaRPr>
          </a:p>
        </p:txBody>
      </p:sp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685800" y="6629400"/>
            <a:ext cx="3505200" cy="227013"/>
          </a:xfrm>
          <a:prstGeom prst="rect">
            <a:avLst/>
          </a:prstGeom>
          <a:gradFill rotWithShape="0">
            <a:gsLst>
              <a:gs pos="0">
                <a:schemeClr val="hlink">
                  <a:gamma/>
                  <a:shade val="46275"/>
                  <a:invGamma/>
                </a:schemeClr>
              </a:gs>
              <a:gs pos="50000">
                <a:schemeClr val="hlink"/>
              </a:gs>
              <a:gs pos="100000">
                <a:schemeClr val="hlink">
                  <a:gamma/>
                  <a:shade val="46275"/>
                  <a:invGamma/>
                </a:schemeClr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1029" name="Rectangle 5"/>
          <p:cNvSpPr>
            <a:spLocks noChangeArrowheads="1"/>
          </p:cNvSpPr>
          <p:nvPr/>
        </p:nvSpPr>
        <p:spPr bwMode="auto">
          <a:xfrm>
            <a:off x="762000" y="762000"/>
            <a:ext cx="8380413" cy="762000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100000">
                <a:schemeClr val="bg1">
                  <a:gamma/>
                  <a:shade val="15294"/>
                  <a:invGamma/>
                </a:schemeClr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31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1032" name="Rectangle 8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1722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>
              <a:defRPr kumimoji="0" sz="1400"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1033" name="Rectangle 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1722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ctr">
              <a:defRPr kumimoji="0" sz="1400"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1034" name="Rectangle 1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1722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>
              <a:defRPr kumimoji="0" sz="1400"/>
            </a:lvl1pPr>
          </a:lstStyle>
          <a:p>
            <a:pPr>
              <a:defRPr/>
            </a:pPr>
            <a:fld id="{C3F637AB-EFB3-4583-B3BA-5859E8C30F99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4400365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4509" r:id="rId1"/>
    <p:sldLayoutId id="2147484510" r:id="rId2"/>
    <p:sldLayoutId id="2147484511" r:id="rId3"/>
    <p:sldLayoutId id="2147484512" r:id="rId4"/>
    <p:sldLayoutId id="2147484513" r:id="rId5"/>
    <p:sldLayoutId id="2147484514" r:id="rId6"/>
    <p:sldLayoutId id="2147484515" r:id="rId7"/>
    <p:sldLayoutId id="2147484516" r:id="rId8"/>
    <p:sldLayoutId id="2147484517" r:id="rId9"/>
    <p:sldLayoutId id="2147484518" r:id="rId10"/>
    <p:sldLayoutId id="2147484519" r:id="rId11"/>
    <p:sldLayoutId id="2147484520" r:id="rId12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itchFamily="2" charset="2"/>
        <a:buChar char="l"/>
        <a:defRPr sz="32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b="1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•"/>
        <a:defRPr sz="2400" b="1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b="1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•"/>
        <a:defRPr sz="2000" b="1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Char char="•"/>
        <a:defRPr sz="2000" b="1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Char char="•"/>
        <a:defRPr sz="2000" b="1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Char char="•"/>
        <a:defRPr sz="2000" b="1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Char char="•"/>
        <a:defRPr sz="2000" b="1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rgbClr val="002F5E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381000" y="0"/>
            <a:ext cx="1447800" cy="6856413"/>
          </a:xfrm>
          <a:prstGeom prst="rect">
            <a:avLst/>
          </a:prstGeom>
          <a:gradFill rotWithShape="0">
            <a:gsLst>
              <a:gs pos="0">
                <a:schemeClr val="bg1">
                  <a:alpha val="50000"/>
                </a:schemeClr>
              </a:gs>
              <a:gs pos="100000">
                <a:schemeClr val="bg1">
                  <a:gamma/>
                  <a:shade val="61961"/>
                  <a:invGamma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152400" y="1752600"/>
            <a:ext cx="4724400" cy="152400"/>
          </a:xfrm>
          <a:prstGeom prst="rect">
            <a:avLst/>
          </a:prstGeom>
          <a:solidFill>
            <a:schemeClr val="accent1">
              <a:alpha val="5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685800" y="6629400"/>
            <a:ext cx="3505200" cy="227013"/>
          </a:xfrm>
          <a:prstGeom prst="rect">
            <a:avLst/>
          </a:prstGeom>
          <a:gradFill rotWithShape="0">
            <a:gsLst>
              <a:gs pos="0">
                <a:schemeClr val="hlink">
                  <a:gamma/>
                  <a:shade val="46275"/>
                  <a:invGamma/>
                </a:schemeClr>
              </a:gs>
              <a:gs pos="50000">
                <a:schemeClr val="hlink"/>
              </a:gs>
              <a:gs pos="100000">
                <a:schemeClr val="hlink">
                  <a:gamma/>
                  <a:shade val="46275"/>
                  <a:invGamma/>
                </a:schemeClr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1029" name="Rectangle 5"/>
          <p:cNvSpPr>
            <a:spLocks noChangeArrowheads="1"/>
          </p:cNvSpPr>
          <p:nvPr/>
        </p:nvSpPr>
        <p:spPr bwMode="auto">
          <a:xfrm>
            <a:off x="762000" y="762000"/>
            <a:ext cx="8380413" cy="762000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100000">
                <a:schemeClr val="bg1">
                  <a:gamma/>
                  <a:shade val="15294"/>
                  <a:invGamma/>
                </a:schemeClr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1032" name="Rectangle 8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1722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>
              <a:defRPr kumimoji="0" sz="1400"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1033" name="Rectangle 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1722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ctr">
              <a:defRPr kumimoji="0" sz="1400"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1034" name="Rectangle 1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1722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>
              <a:defRPr kumimoji="0" sz="1400"/>
            </a:lvl1pPr>
          </a:lstStyle>
          <a:p>
            <a:pPr>
              <a:defRPr/>
            </a:pPr>
            <a:fld id="{03DEBC34-D634-49A3-96B6-DD770415ED25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888049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4522" r:id="rId1"/>
    <p:sldLayoutId id="2147484523" r:id="rId2"/>
    <p:sldLayoutId id="2147484524" r:id="rId3"/>
    <p:sldLayoutId id="2147484525" r:id="rId4"/>
    <p:sldLayoutId id="2147484526" r:id="rId5"/>
    <p:sldLayoutId id="2147484527" r:id="rId6"/>
    <p:sldLayoutId id="2147484528" r:id="rId7"/>
    <p:sldLayoutId id="2147484529" r:id="rId8"/>
    <p:sldLayoutId id="2147484530" r:id="rId9"/>
    <p:sldLayoutId id="2147484531" r:id="rId10"/>
    <p:sldLayoutId id="2147484532" r:id="rId11"/>
    <p:sldLayoutId id="2147484533" r:id="rId12"/>
    <p:sldLayoutId id="2147484534" r:id="rId13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itchFamily="2" charset="2"/>
        <a:buChar char="l"/>
        <a:defRPr sz="32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b="1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•"/>
        <a:defRPr sz="2400" b="1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b="1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•"/>
        <a:defRPr sz="2000" b="1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Char char="•"/>
        <a:defRPr sz="2000" b="1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Char char="•"/>
        <a:defRPr sz="2000" b="1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Char char="•"/>
        <a:defRPr sz="2000" b="1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Char char="•"/>
        <a:defRPr sz="2000" b="1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rgbClr val="002F5E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381000" y="0"/>
            <a:ext cx="1447800" cy="6856413"/>
          </a:xfrm>
          <a:prstGeom prst="rect">
            <a:avLst/>
          </a:prstGeom>
          <a:gradFill rotWithShape="0">
            <a:gsLst>
              <a:gs pos="0">
                <a:schemeClr val="bg1">
                  <a:alpha val="50000"/>
                </a:schemeClr>
              </a:gs>
              <a:gs pos="100000">
                <a:schemeClr val="bg1">
                  <a:gamma/>
                  <a:shade val="61961"/>
                  <a:invGamma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152400" y="1752600"/>
            <a:ext cx="4724400" cy="152400"/>
          </a:xfrm>
          <a:prstGeom prst="rect">
            <a:avLst/>
          </a:prstGeom>
          <a:solidFill>
            <a:schemeClr val="accent1">
              <a:alpha val="50195"/>
            </a:schemeClr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685800" y="6629400"/>
            <a:ext cx="3505200" cy="227013"/>
          </a:xfrm>
          <a:prstGeom prst="rect">
            <a:avLst/>
          </a:prstGeom>
          <a:gradFill rotWithShape="0">
            <a:gsLst>
              <a:gs pos="0">
                <a:schemeClr val="hlink">
                  <a:gamma/>
                  <a:shade val="46275"/>
                  <a:invGamma/>
                </a:schemeClr>
              </a:gs>
              <a:gs pos="50000">
                <a:schemeClr val="hlink"/>
              </a:gs>
              <a:gs pos="100000">
                <a:schemeClr val="hlink">
                  <a:gamma/>
                  <a:shade val="46275"/>
                  <a:invGamma/>
                </a:schemeClr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1029" name="Rectangle 5"/>
          <p:cNvSpPr>
            <a:spLocks noChangeArrowheads="1"/>
          </p:cNvSpPr>
          <p:nvPr/>
        </p:nvSpPr>
        <p:spPr bwMode="auto">
          <a:xfrm>
            <a:off x="762000" y="762000"/>
            <a:ext cx="8380413" cy="762000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100000">
                <a:schemeClr val="bg1">
                  <a:gamma/>
                  <a:shade val="15294"/>
                  <a:invGamma/>
                </a:schemeClr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31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1032" name="Rectangle 8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1722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defRPr sz="1400" b="0">
                <a:solidFill>
                  <a:schemeClr val="tx1"/>
                </a:solidFill>
                <a:effectLst/>
              </a:defRPr>
            </a:lvl1pPr>
          </a:lstStyle>
          <a:p>
            <a:pPr>
              <a:defRPr/>
            </a:pPr>
            <a:endParaRPr kumimoji="0" lang="ru-RU">
              <a:solidFill>
                <a:srgbClr val="FFFFFF"/>
              </a:solidFill>
            </a:endParaRPr>
          </a:p>
        </p:txBody>
      </p:sp>
      <p:sp>
        <p:nvSpPr>
          <p:cNvPr id="1033" name="Rectangle 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1722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ctr">
              <a:lnSpc>
                <a:spcPct val="100000"/>
              </a:lnSpc>
              <a:defRPr sz="1400" b="0">
                <a:solidFill>
                  <a:schemeClr val="tx1"/>
                </a:solidFill>
                <a:effectLst/>
              </a:defRPr>
            </a:lvl1pPr>
          </a:lstStyle>
          <a:p>
            <a:pPr>
              <a:defRPr/>
            </a:pPr>
            <a:endParaRPr kumimoji="0" lang="ru-RU">
              <a:solidFill>
                <a:srgbClr val="FFFFFF"/>
              </a:solidFill>
            </a:endParaRPr>
          </a:p>
        </p:txBody>
      </p:sp>
      <p:sp>
        <p:nvSpPr>
          <p:cNvPr id="1034" name="Rectangle 1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1722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defRPr sz="1400" b="0">
                <a:solidFill>
                  <a:schemeClr val="tx1"/>
                </a:solidFill>
                <a:effectLst/>
              </a:defRPr>
            </a:lvl1pPr>
          </a:lstStyle>
          <a:p>
            <a:pPr>
              <a:defRPr/>
            </a:pPr>
            <a:fld id="{B241083C-CDFB-42DC-9D03-16CD1DEB53AF}" type="slidenum">
              <a:rPr kumimoji="0"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kumimoji="0"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8536671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4536" r:id="rId1"/>
    <p:sldLayoutId id="2147484537" r:id="rId2"/>
    <p:sldLayoutId id="2147484538" r:id="rId3"/>
    <p:sldLayoutId id="2147484539" r:id="rId4"/>
    <p:sldLayoutId id="2147484540" r:id="rId5"/>
    <p:sldLayoutId id="2147484541" r:id="rId6"/>
    <p:sldLayoutId id="2147484542" r:id="rId7"/>
    <p:sldLayoutId id="2147484543" r:id="rId8"/>
    <p:sldLayoutId id="2147484544" r:id="rId9"/>
    <p:sldLayoutId id="2147484545" r:id="rId10"/>
    <p:sldLayoutId id="2147484546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itchFamily="2" charset="2"/>
        <a:buChar char="l"/>
        <a:defRPr sz="32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b="1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•"/>
        <a:defRPr sz="2400" b="1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b="1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•"/>
        <a:defRPr sz="2000" b="1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Char char="•"/>
        <a:defRPr sz="2000" b="1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Char char="•"/>
        <a:defRPr sz="2000" b="1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Char char="•"/>
        <a:defRPr sz="2000" b="1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Char char="•"/>
        <a:defRPr sz="2000" b="1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rgbClr val="002F5E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381000" y="0"/>
            <a:ext cx="1447800" cy="6856413"/>
          </a:xfrm>
          <a:prstGeom prst="rect">
            <a:avLst/>
          </a:prstGeom>
          <a:gradFill rotWithShape="0">
            <a:gsLst>
              <a:gs pos="0">
                <a:schemeClr val="bg1">
                  <a:alpha val="50000"/>
                </a:schemeClr>
              </a:gs>
              <a:gs pos="100000">
                <a:schemeClr val="bg1">
                  <a:gamma/>
                  <a:shade val="61961"/>
                  <a:invGamma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152400" y="1752600"/>
            <a:ext cx="4724400" cy="152400"/>
          </a:xfrm>
          <a:prstGeom prst="rect">
            <a:avLst/>
          </a:prstGeom>
          <a:solidFill>
            <a:schemeClr val="accent1">
              <a:alpha val="50195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defRPr/>
            </a:pPr>
            <a:endParaRPr lang="ru-RU" altLang="ru-RU" smtClean="0">
              <a:solidFill>
                <a:srgbClr val="FFFFFF"/>
              </a:solidFill>
            </a:endParaRPr>
          </a:p>
        </p:txBody>
      </p:sp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685800" y="6629400"/>
            <a:ext cx="3505200" cy="227013"/>
          </a:xfrm>
          <a:prstGeom prst="rect">
            <a:avLst/>
          </a:prstGeom>
          <a:gradFill rotWithShape="0">
            <a:gsLst>
              <a:gs pos="0">
                <a:schemeClr val="hlink">
                  <a:gamma/>
                  <a:shade val="46275"/>
                  <a:invGamma/>
                </a:schemeClr>
              </a:gs>
              <a:gs pos="50000">
                <a:schemeClr val="hlink"/>
              </a:gs>
              <a:gs pos="100000">
                <a:schemeClr val="hlink">
                  <a:gamma/>
                  <a:shade val="46275"/>
                  <a:invGamma/>
                </a:schemeClr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1029" name="Rectangle 5"/>
          <p:cNvSpPr>
            <a:spLocks noChangeArrowheads="1"/>
          </p:cNvSpPr>
          <p:nvPr/>
        </p:nvSpPr>
        <p:spPr bwMode="auto">
          <a:xfrm>
            <a:off x="762000" y="762000"/>
            <a:ext cx="8380413" cy="762000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100000">
                <a:schemeClr val="bg1">
                  <a:gamma/>
                  <a:shade val="15294"/>
                  <a:invGamma/>
                </a:schemeClr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1032" name="Rectangle 8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1722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>
              <a:defRPr kumimoji="0" sz="14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3" name="Rectangle 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1722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ctr">
              <a:defRPr kumimoji="0" sz="14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4" name="Rectangle 1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1722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>
              <a:defRPr kumimoji="0" sz="14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3E54BA69-8F3C-4681-8592-8504E7CC56D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4274" r:id="rId1"/>
    <p:sldLayoutId id="2147484251" r:id="rId2"/>
    <p:sldLayoutId id="2147484252" r:id="rId3"/>
    <p:sldLayoutId id="2147484253" r:id="rId4"/>
    <p:sldLayoutId id="2147484254" r:id="rId5"/>
    <p:sldLayoutId id="2147484255" r:id="rId6"/>
    <p:sldLayoutId id="2147484256" r:id="rId7"/>
    <p:sldLayoutId id="2147484257" r:id="rId8"/>
    <p:sldLayoutId id="2147484258" r:id="rId9"/>
    <p:sldLayoutId id="2147484259" r:id="rId10"/>
    <p:sldLayoutId id="2147484260" r:id="rId11"/>
    <p:sldLayoutId id="2147484261" r:id="rId12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itchFamily="2" charset="2"/>
        <a:buChar char="l"/>
        <a:defRPr sz="32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b="1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•"/>
        <a:defRPr sz="2400" b="1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b="1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•"/>
        <a:defRPr sz="2000" b="1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Char char="•"/>
        <a:defRPr sz="2000" b="1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Char char="•"/>
        <a:defRPr sz="2000" b="1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Char char="•"/>
        <a:defRPr sz="2000" b="1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Char char="•"/>
        <a:defRPr sz="2000" b="1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rgbClr val="002F5E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381000" y="0"/>
            <a:ext cx="1447800" cy="6856413"/>
          </a:xfrm>
          <a:prstGeom prst="rect">
            <a:avLst/>
          </a:prstGeom>
          <a:gradFill rotWithShape="0">
            <a:gsLst>
              <a:gs pos="0">
                <a:schemeClr val="bg1">
                  <a:alpha val="50000"/>
                </a:schemeClr>
              </a:gs>
              <a:gs pos="100000">
                <a:schemeClr val="bg1">
                  <a:gamma/>
                  <a:shade val="61961"/>
                  <a:invGamma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152400" y="1752600"/>
            <a:ext cx="4724400" cy="152400"/>
          </a:xfrm>
          <a:prstGeom prst="rect">
            <a:avLst/>
          </a:prstGeom>
          <a:solidFill>
            <a:schemeClr val="accent1">
              <a:alpha val="50195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ru-RU" altLang="ru-RU" smtClean="0">
              <a:solidFill>
                <a:srgbClr val="FFFFFF"/>
              </a:solidFill>
            </a:endParaRPr>
          </a:p>
        </p:txBody>
      </p:sp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685800" y="6629400"/>
            <a:ext cx="3505200" cy="227013"/>
          </a:xfrm>
          <a:prstGeom prst="rect">
            <a:avLst/>
          </a:prstGeom>
          <a:gradFill rotWithShape="0">
            <a:gsLst>
              <a:gs pos="0">
                <a:schemeClr val="hlink">
                  <a:gamma/>
                  <a:shade val="46275"/>
                  <a:invGamma/>
                </a:schemeClr>
              </a:gs>
              <a:gs pos="50000">
                <a:schemeClr val="hlink"/>
              </a:gs>
              <a:gs pos="100000">
                <a:schemeClr val="hlink">
                  <a:gamma/>
                  <a:shade val="46275"/>
                  <a:invGamma/>
                </a:schemeClr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1029" name="Rectangle 5"/>
          <p:cNvSpPr>
            <a:spLocks noChangeArrowheads="1"/>
          </p:cNvSpPr>
          <p:nvPr/>
        </p:nvSpPr>
        <p:spPr bwMode="auto">
          <a:xfrm>
            <a:off x="762000" y="762000"/>
            <a:ext cx="8380413" cy="762000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100000">
                <a:schemeClr val="bg1">
                  <a:gamma/>
                  <a:shade val="15294"/>
                  <a:invGamma/>
                </a:schemeClr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31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1032" name="Rectangle 8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1722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>
              <a:defRPr kumimoji="0" sz="1400"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1033" name="Rectangle 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1722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ctr">
              <a:defRPr kumimoji="0" sz="1400"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1034" name="Rectangle 1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1722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>
              <a:defRPr kumimoji="0" sz="1400"/>
            </a:lvl1pPr>
          </a:lstStyle>
          <a:p>
            <a:pPr>
              <a:defRPr/>
            </a:pPr>
            <a:fld id="{4C28B777-922D-4BD5-B0AE-C33A48B39C58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7224631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4287" r:id="rId1"/>
    <p:sldLayoutId id="2147484288" r:id="rId2"/>
    <p:sldLayoutId id="2147484289" r:id="rId3"/>
    <p:sldLayoutId id="2147484290" r:id="rId4"/>
    <p:sldLayoutId id="2147484291" r:id="rId5"/>
    <p:sldLayoutId id="2147484292" r:id="rId6"/>
    <p:sldLayoutId id="2147484293" r:id="rId7"/>
    <p:sldLayoutId id="2147484294" r:id="rId8"/>
    <p:sldLayoutId id="2147484295" r:id="rId9"/>
    <p:sldLayoutId id="2147484296" r:id="rId10"/>
    <p:sldLayoutId id="2147484297" r:id="rId11"/>
    <p:sldLayoutId id="2147484298" r:id="rId12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itchFamily="2" charset="2"/>
        <a:buChar char="l"/>
        <a:defRPr sz="32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b="1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•"/>
        <a:defRPr sz="2400" b="1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b="1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•"/>
        <a:defRPr sz="2000" b="1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Char char="•"/>
        <a:defRPr sz="2000" b="1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Char char="•"/>
        <a:defRPr sz="2000" b="1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Char char="•"/>
        <a:defRPr sz="2000" b="1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Char char="•"/>
        <a:defRPr sz="2000" b="1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rgbClr val="002F5E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381000" y="0"/>
            <a:ext cx="1447800" cy="6856413"/>
          </a:xfrm>
          <a:prstGeom prst="rect">
            <a:avLst/>
          </a:prstGeom>
          <a:gradFill rotWithShape="0">
            <a:gsLst>
              <a:gs pos="0">
                <a:schemeClr val="bg1">
                  <a:alpha val="50000"/>
                </a:schemeClr>
              </a:gs>
              <a:gs pos="100000">
                <a:schemeClr val="bg1">
                  <a:gamma/>
                  <a:shade val="61961"/>
                  <a:invGamma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152400" y="1752600"/>
            <a:ext cx="4724400" cy="152400"/>
          </a:xfrm>
          <a:prstGeom prst="rect">
            <a:avLst/>
          </a:prstGeom>
          <a:solidFill>
            <a:schemeClr val="accent1">
              <a:alpha val="50195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ru-RU" altLang="ru-RU" smtClean="0">
              <a:solidFill>
                <a:srgbClr val="FFFFFF"/>
              </a:solidFill>
            </a:endParaRPr>
          </a:p>
        </p:txBody>
      </p:sp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685800" y="6629400"/>
            <a:ext cx="3505200" cy="227013"/>
          </a:xfrm>
          <a:prstGeom prst="rect">
            <a:avLst/>
          </a:prstGeom>
          <a:gradFill rotWithShape="0">
            <a:gsLst>
              <a:gs pos="0">
                <a:schemeClr val="hlink">
                  <a:gamma/>
                  <a:shade val="46275"/>
                  <a:invGamma/>
                </a:schemeClr>
              </a:gs>
              <a:gs pos="50000">
                <a:schemeClr val="hlink"/>
              </a:gs>
              <a:gs pos="100000">
                <a:schemeClr val="hlink">
                  <a:gamma/>
                  <a:shade val="46275"/>
                  <a:invGamma/>
                </a:schemeClr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1029" name="Rectangle 5"/>
          <p:cNvSpPr>
            <a:spLocks noChangeArrowheads="1"/>
          </p:cNvSpPr>
          <p:nvPr/>
        </p:nvSpPr>
        <p:spPr bwMode="auto">
          <a:xfrm>
            <a:off x="762000" y="762000"/>
            <a:ext cx="8380413" cy="762000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100000">
                <a:schemeClr val="bg1">
                  <a:gamma/>
                  <a:shade val="15294"/>
                  <a:invGamma/>
                </a:schemeClr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31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1032" name="Rectangle 8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1722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>
              <a:defRPr kumimoji="0" sz="1400"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1033" name="Rectangle 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1722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ctr">
              <a:defRPr kumimoji="0" sz="1400"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1034" name="Rectangle 1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1722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>
              <a:defRPr kumimoji="0" sz="1400"/>
            </a:lvl1pPr>
          </a:lstStyle>
          <a:p>
            <a:pPr>
              <a:defRPr/>
            </a:pPr>
            <a:fld id="{4C28B777-922D-4BD5-B0AE-C33A48B39C58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4798968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4300" r:id="rId1"/>
    <p:sldLayoutId id="2147484301" r:id="rId2"/>
    <p:sldLayoutId id="2147484302" r:id="rId3"/>
    <p:sldLayoutId id="2147484303" r:id="rId4"/>
    <p:sldLayoutId id="2147484304" r:id="rId5"/>
    <p:sldLayoutId id="2147484305" r:id="rId6"/>
    <p:sldLayoutId id="2147484306" r:id="rId7"/>
    <p:sldLayoutId id="2147484307" r:id="rId8"/>
    <p:sldLayoutId id="2147484308" r:id="rId9"/>
    <p:sldLayoutId id="2147484309" r:id="rId10"/>
    <p:sldLayoutId id="2147484310" r:id="rId11"/>
    <p:sldLayoutId id="2147484311" r:id="rId12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itchFamily="2" charset="2"/>
        <a:buChar char="l"/>
        <a:defRPr sz="32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b="1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•"/>
        <a:defRPr sz="2400" b="1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b="1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•"/>
        <a:defRPr sz="2000" b="1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Char char="•"/>
        <a:defRPr sz="2000" b="1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Char char="•"/>
        <a:defRPr sz="2000" b="1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Char char="•"/>
        <a:defRPr sz="2000" b="1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Char char="•"/>
        <a:defRPr sz="2000" b="1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rgbClr val="002F5E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381000" y="0"/>
            <a:ext cx="1447800" cy="6856413"/>
          </a:xfrm>
          <a:prstGeom prst="rect">
            <a:avLst/>
          </a:prstGeom>
          <a:gradFill rotWithShape="0">
            <a:gsLst>
              <a:gs pos="0">
                <a:schemeClr val="bg1">
                  <a:alpha val="50000"/>
                </a:schemeClr>
              </a:gs>
              <a:gs pos="100000">
                <a:schemeClr val="bg1">
                  <a:gamma/>
                  <a:shade val="61961"/>
                  <a:invGamma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152400" y="1752600"/>
            <a:ext cx="4724400" cy="152400"/>
          </a:xfrm>
          <a:prstGeom prst="rect">
            <a:avLst/>
          </a:prstGeom>
          <a:solidFill>
            <a:schemeClr val="accent1">
              <a:alpha val="50195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ru-RU" altLang="ru-RU" smtClean="0">
              <a:solidFill>
                <a:srgbClr val="FFFFFF"/>
              </a:solidFill>
            </a:endParaRPr>
          </a:p>
        </p:txBody>
      </p:sp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685800" y="6629400"/>
            <a:ext cx="3505200" cy="227013"/>
          </a:xfrm>
          <a:prstGeom prst="rect">
            <a:avLst/>
          </a:prstGeom>
          <a:gradFill rotWithShape="0">
            <a:gsLst>
              <a:gs pos="0">
                <a:schemeClr val="hlink">
                  <a:gamma/>
                  <a:shade val="46275"/>
                  <a:invGamma/>
                </a:schemeClr>
              </a:gs>
              <a:gs pos="50000">
                <a:schemeClr val="hlink"/>
              </a:gs>
              <a:gs pos="100000">
                <a:schemeClr val="hlink">
                  <a:gamma/>
                  <a:shade val="46275"/>
                  <a:invGamma/>
                </a:schemeClr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1029" name="Rectangle 5"/>
          <p:cNvSpPr>
            <a:spLocks noChangeArrowheads="1"/>
          </p:cNvSpPr>
          <p:nvPr/>
        </p:nvSpPr>
        <p:spPr bwMode="auto">
          <a:xfrm>
            <a:off x="762000" y="762000"/>
            <a:ext cx="8380413" cy="762000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100000">
                <a:schemeClr val="bg1">
                  <a:gamma/>
                  <a:shade val="15294"/>
                  <a:invGamma/>
                </a:schemeClr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31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1032" name="Rectangle 8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1722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>
              <a:defRPr kumimoji="0" sz="1400"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1033" name="Rectangle 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1722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ctr">
              <a:defRPr kumimoji="0" sz="1400"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1034" name="Rectangle 1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1722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>
              <a:defRPr kumimoji="0" sz="1400"/>
            </a:lvl1pPr>
          </a:lstStyle>
          <a:p>
            <a:pPr>
              <a:defRPr/>
            </a:pPr>
            <a:fld id="{4C28B777-922D-4BD5-B0AE-C33A48B39C58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9002438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4313" r:id="rId1"/>
    <p:sldLayoutId id="2147484314" r:id="rId2"/>
    <p:sldLayoutId id="2147484315" r:id="rId3"/>
    <p:sldLayoutId id="2147484316" r:id="rId4"/>
    <p:sldLayoutId id="2147484317" r:id="rId5"/>
    <p:sldLayoutId id="2147484318" r:id="rId6"/>
    <p:sldLayoutId id="2147484319" r:id="rId7"/>
    <p:sldLayoutId id="2147484320" r:id="rId8"/>
    <p:sldLayoutId id="2147484321" r:id="rId9"/>
    <p:sldLayoutId id="2147484322" r:id="rId10"/>
    <p:sldLayoutId id="2147484323" r:id="rId11"/>
    <p:sldLayoutId id="2147484324" r:id="rId12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itchFamily="2" charset="2"/>
        <a:buChar char="l"/>
        <a:defRPr sz="32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b="1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•"/>
        <a:defRPr sz="2400" b="1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b="1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•"/>
        <a:defRPr sz="2000" b="1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Char char="•"/>
        <a:defRPr sz="2000" b="1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Char char="•"/>
        <a:defRPr sz="2000" b="1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Char char="•"/>
        <a:defRPr sz="2000" b="1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Char char="•"/>
        <a:defRPr sz="2000" b="1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rgbClr val="002F5E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381000" y="0"/>
            <a:ext cx="1447800" cy="6856413"/>
          </a:xfrm>
          <a:prstGeom prst="rect">
            <a:avLst/>
          </a:prstGeom>
          <a:gradFill rotWithShape="0">
            <a:gsLst>
              <a:gs pos="0">
                <a:schemeClr val="bg1">
                  <a:alpha val="50000"/>
                </a:schemeClr>
              </a:gs>
              <a:gs pos="100000">
                <a:schemeClr val="bg1">
                  <a:gamma/>
                  <a:shade val="61961"/>
                  <a:invGamma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152400" y="1752600"/>
            <a:ext cx="4724400" cy="152400"/>
          </a:xfrm>
          <a:prstGeom prst="rect">
            <a:avLst/>
          </a:prstGeom>
          <a:solidFill>
            <a:schemeClr val="accent1">
              <a:alpha val="50195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ru-RU" altLang="ru-RU" smtClean="0">
              <a:solidFill>
                <a:srgbClr val="FFFFFF"/>
              </a:solidFill>
            </a:endParaRPr>
          </a:p>
        </p:txBody>
      </p:sp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685800" y="6629400"/>
            <a:ext cx="3505200" cy="227013"/>
          </a:xfrm>
          <a:prstGeom prst="rect">
            <a:avLst/>
          </a:prstGeom>
          <a:gradFill rotWithShape="0">
            <a:gsLst>
              <a:gs pos="0">
                <a:schemeClr val="hlink">
                  <a:gamma/>
                  <a:shade val="46275"/>
                  <a:invGamma/>
                </a:schemeClr>
              </a:gs>
              <a:gs pos="50000">
                <a:schemeClr val="hlink"/>
              </a:gs>
              <a:gs pos="100000">
                <a:schemeClr val="hlink">
                  <a:gamma/>
                  <a:shade val="46275"/>
                  <a:invGamma/>
                </a:schemeClr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1029" name="Rectangle 5"/>
          <p:cNvSpPr>
            <a:spLocks noChangeArrowheads="1"/>
          </p:cNvSpPr>
          <p:nvPr/>
        </p:nvSpPr>
        <p:spPr bwMode="auto">
          <a:xfrm>
            <a:off x="762000" y="762000"/>
            <a:ext cx="8380413" cy="762000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100000">
                <a:schemeClr val="bg1">
                  <a:gamma/>
                  <a:shade val="15294"/>
                  <a:invGamma/>
                </a:schemeClr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31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1032" name="Rectangle 8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1722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>
              <a:defRPr kumimoji="0" sz="1400"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1033" name="Rectangle 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1722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ctr">
              <a:defRPr kumimoji="0" sz="1400"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1034" name="Rectangle 1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1722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>
              <a:defRPr kumimoji="0" sz="1400"/>
            </a:lvl1pPr>
          </a:lstStyle>
          <a:p>
            <a:pPr>
              <a:defRPr/>
            </a:pPr>
            <a:fld id="{4C28B777-922D-4BD5-B0AE-C33A48B39C58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7558367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4326" r:id="rId1"/>
    <p:sldLayoutId id="2147484327" r:id="rId2"/>
    <p:sldLayoutId id="2147484328" r:id="rId3"/>
    <p:sldLayoutId id="2147484329" r:id="rId4"/>
    <p:sldLayoutId id="2147484330" r:id="rId5"/>
    <p:sldLayoutId id="2147484331" r:id="rId6"/>
    <p:sldLayoutId id="2147484332" r:id="rId7"/>
    <p:sldLayoutId id="2147484333" r:id="rId8"/>
    <p:sldLayoutId id="2147484334" r:id="rId9"/>
    <p:sldLayoutId id="2147484335" r:id="rId10"/>
    <p:sldLayoutId id="2147484336" r:id="rId11"/>
    <p:sldLayoutId id="2147484337" r:id="rId12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itchFamily="2" charset="2"/>
        <a:buChar char="l"/>
        <a:defRPr sz="32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b="1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•"/>
        <a:defRPr sz="2400" b="1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b="1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•"/>
        <a:defRPr sz="2000" b="1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Char char="•"/>
        <a:defRPr sz="2000" b="1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Char char="•"/>
        <a:defRPr sz="2000" b="1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Char char="•"/>
        <a:defRPr sz="2000" b="1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Char char="•"/>
        <a:defRPr sz="2000" b="1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rgbClr val="002F5E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381000" y="0"/>
            <a:ext cx="1447800" cy="6856413"/>
          </a:xfrm>
          <a:prstGeom prst="rect">
            <a:avLst/>
          </a:prstGeom>
          <a:gradFill rotWithShape="0">
            <a:gsLst>
              <a:gs pos="0">
                <a:schemeClr val="bg1">
                  <a:alpha val="50000"/>
                </a:schemeClr>
              </a:gs>
              <a:gs pos="100000">
                <a:schemeClr val="bg1">
                  <a:gamma/>
                  <a:shade val="61961"/>
                  <a:invGamma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152400" y="1752600"/>
            <a:ext cx="4724400" cy="152400"/>
          </a:xfrm>
          <a:prstGeom prst="rect">
            <a:avLst/>
          </a:prstGeom>
          <a:solidFill>
            <a:schemeClr val="accent1">
              <a:alpha val="50195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defRPr/>
            </a:pPr>
            <a:endParaRPr lang="ru-RU" altLang="ru-RU" smtClean="0">
              <a:solidFill>
                <a:srgbClr val="FFFFFF"/>
              </a:solidFill>
            </a:endParaRPr>
          </a:p>
        </p:txBody>
      </p:sp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685800" y="6629400"/>
            <a:ext cx="3505200" cy="227013"/>
          </a:xfrm>
          <a:prstGeom prst="rect">
            <a:avLst/>
          </a:prstGeom>
          <a:gradFill rotWithShape="0">
            <a:gsLst>
              <a:gs pos="0">
                <a:schemeClr val="hlink">
                  <a:gamma/>
                  <a:shade val="46275"/>
                  <a:invGamma/>
                </a:schemeClr>
              </a:gs>
              <a:gs pos="50000">
                <a:schemeClr val="hlink"/>
              </a:gs>
              <a:gs pos="100000">
                <a:schemeClr val="hlink">
                  <a:gamma/>
                  <a:shade val="46275"/>
                  <a:invGamma/>
                </a:schemeClr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1029" name="Rectangle 5"/>
          <p:cNvSpPr>
            <a:spLocks noChangeArrowheads="1"/>
          </p:cNvSpPr>
          <p:nvPr/>
        </p:nvSpPr>
        <p:spPr bwMode="auto">
          <a:xfrm>
            <a:off x="762000" y="762000"/>
            <a:ext cx="8380413" cy="762000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100000">
                <a:schemeClr val="bg1">
                  <a:gamma/>
                  <a:shade val="15294"/>
                  <a:invGamma/>
                </a:schemeClr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31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1032" name="Rectangle 8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1722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>
              <a:defRPr kumimoji="0" sz="1400"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1033" name="Rectangle 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1722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ctr">
              <a:defRPr kumimoji="0" sz="1400"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1034" name="Rectangle 1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1722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>
              <a:defRPr kumimoji="0" sz="1400"/>
            </a:lvl1pPr>
          </a:lstStyle>
          <a:p>
            <a:pPr>
              <a:defRPr/>
            </a:pPr>
            <a:fld id="{37A61755-08BD-4D8C-A2E5-CF5001A0D05C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3618000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4339" r:id="rId1"/>
    <p:sldLayoutId id="2147484340" r:id="rId2"/>
    <p:sldLayoutId id="2147484341" r:id="rId3"/>
    <p:sldLayoutId id="2147484342" r:id="rId4"/>
    <p:sldLayoutId id="2147484343" r:id="rId5"/>
    <p:sldLayoutId id="2147484344" r:id="rId6"/>
    <p:sldLayoutId id="2147484345" r:id="rId7"/>
    <p:sldLayoutId id="2147484346" r:id="rId8"/>
    <p:sldLayoutId id="2147484347" r:id="rId9"/>
    <p:sldLayoutId id="2147484348" r:id="rId10"/>
    <p:sldLayoutId id="2147484349" r:id="rId11"/>
    <p:sldLayoutId id="2147484350" r:id="rId12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itchFamily="2" charset="2"/>
        <a:buChar char="l"/>
        <a:defRPr sz="32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b="1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•"/>
        <a:defRPr sz="2400" b="1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b="1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•"/>
        <a:defRPr sz="2000" b="1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Char char="•"/>
        <a:defRPr sz="2000" b="1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Char char="•"/>
        <a:defRPr sz="2000" b="1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Char char="•"/>
        <a:defRPr sz="2000" b="1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Char char="•"/>
        <a:defRPr sz="2000" b="1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rgbClr val="002F5E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381000" y="0"/>
            <a:ext cx="1447800" cy="6856413"/>
          </a:xfrm>
          <a:prstGeom prst="rect">
            <a:avLst/>
          </a:prstGeom>
          <a:gradFill rotWithShape="0">
            <a:gsLst>
              <a:gs pos="0">
                <a:schemeClr val="bg1">
                  <a:alpha val="50000"/>
                </a:schemeClr>
              </a:gs>
              <a:gs pos="100000">
                <a:schemeClr val="bg1">
                  <a:gamma/>
                  <a:shade val="61961"/>
                  <a:invGamma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152400" y="1752600"/>
            <a:ext cx="4724400" cy="152400"/>
          </a:xfrm>
          <a:prstGeom prst="rect">
            <a:avLst/>
          </a:prstGeom>
          <a:solidFill>
            <a:schemeClr val="accent1">
              <a:alpha val="50195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defRPr/>
            </a:pPr>
            <a:endParaRPr lang="ru-RU" altLang="ru-RU" smtClean="0">
              <a:solidFill>
                <a:srgbClr val="FFFFFF"/>
              </a:solidFill>
            </a:endParaRPr>
          </a:p>
        </p:txBody>
      </p:sp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685800" y="6629400"/>
            <a:ext cx="3505200" cy="227013"/>
          </a:xfrm>
          <a:prstGeom prst="rect">
            <a:avLst/>
          </a:prstGeom>
          <a:gradFill rotWithShape="0">
            <a:gsLst>
              <a:gs pos="0">
                <a:schemeClr val="hlink">
                  <a:gamma/>
                  <a:shade val="46275"/>
                  <a:invGamma/>
                </a:schemeClr>
              </a:gs>
              <a:gs pos="50000">
                <a:schemeClr val="hlink"/>
              </a:gs>
              <a:gs pos="100000">
                <a:schemeClr val="hlink">
                  <a:gamma/>
                  <a:shade val="46275"/>
                  <a:invGamma/>
                </a:schemeClr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1029" name="Rectangle 5"/>
          <p:cNvSpPr>
            <a:spLocks noChangeArrowheads="1"/>
          </p:cNvSpPr>
          <p:nvPr/>
        </p:nvSpPr>
        <p:spPr bwMode="auto">
          <a:xfrm>
            <a:off x="762000" y="762000"/>
            <a:ext cx="8380413" cy="762000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100000">
                <a:schemeClr val="bg1">
                  <a:gamma/>
                  <a:shade val="15294"/>
                  <a:invGamma/>
                </a:schemeClr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31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1032" name="Rectangle 8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1722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>
              <a:defRPr kumimoji="0" sz="1400"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1033" name="Rectangle 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1722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ctr">
              <a:defRPr kumimoji="0" sz="1400"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1034" name="Rectangle 1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1722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>
              <a:defRPr kumimoji="0" sz="1400"/>
            </a:lvl1pPr>
          </a:lstStyle>
          <a:p>
            <a:pPr>
              <a:defRPr/>
            </a:pPr>
            <a:fld id="{37A61755-08BD-4D8C-A2E5-CF5001A0D05C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5932782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4391" r:id="rId1"/>
    <p:sldLayoutId id="2147484392" r:id="rId2"/>
    <p:sldLayoutId id="2147484393" r:id="rId3"/>
    <p:sldLayoutId id="2147484394" r:id="rId4"/>
    <p:sldLayoutId id="2147484395" r:id="rId5"/>
    <p:sldLayoutId id="2147484396" r:id="rId6"/>
    <p:sldLayoutId id="2147484397" r:id="rId7"/>
    <p:sldLayoutId id="2147484398" r:id="rId8"/>
    <p:sldLayoutId id="2147484399" r:id="rId9"/>
    <p:sldLayoutId id="2147484400" r:id="rId10"/>
    <p:sldLayoutId id="2147484401" r:id="rId11"/>
    <p:sldLayoutId id="2147484402" r:id="rId12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itchFamily="2" charset="2"/>
        <a:buChar char="l"/>
        <a:defRPr sz="32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b="1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•"/>
        <a:defRPr sz="2400" b="1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b="1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•"/>
        <a:defRPr sz="2000" b="1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Char char="•"/>
        <a:defRPr sz="2000" b="1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Char char="•"/>
        <a:defRPr sz="2000" b="1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Char char="•"/>
        <a:defRPr sz="2000" b="1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Char char="•"/>
        <a:defRPr sz="2000" b="1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rgbClr val="002F5E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381000" y="0"/>
            <a:ext cx="1447800" cy="6856413"/>
          </a:xfrm>
          <a:prstGeom prst="rect">
            <a:avLst/>
          </a:prstGeom>
          <a:gradFill rotWithShape="0">
            <a:gsLst>
              <a:gs pos="0">
                <a:schemeClr val="bg1">
                  <a:alpha val="50000"/>
                </a:schemeClr>
              </a:gs>
              <a:gs pos="100000">
                <a:schemeClr val="bg1">
                  <a:gamma/>
                  <a:shade val="61961"/>
                  <a:invGamma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152400" y="1752600"/>
            <a:ext cx="4724400" cy="152400"/>
          </a:xfrm>
          <a:prstGeom prst="rect">
            <a:avLst/>
          </a:prstGeom>
          <a:solidFill>
            <a:schemeClr val="accent1">
              <a:alpha val="50195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defRPr/>
            </a:pPr>
            <a:endParaRPr lang="ru-RU" altLang="ru-RU" smtClean="0">
              <a:solidFill>
                <a:srgbClr val="FFFFFF"/>
              </a:solidFill>
            </a:endParaRPr>
          </a:p>
        </p:txBody>
      </p:sp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685800" y="6629400"/>
            <a:ext cx="3505200" cy="227013"/>
          </a:xfrm>
          <a:prstGeom prst="rect">
            <a:avLst/>
          </a:prstGeom>
          <a:gradFill rotWithShape="0">
            <a:gsLst>
              <a:gs pos="0">
                <a:schemeClr val="hlink">
                  <a:gamma/>
                  <a:shade val="46275"/>
                  <a:invGamma/>
                </a:schemeClr>
              </a:gs>
              <a:gs pos="50000">
                <a:schemeClr val="hlink"/>
              </a:gs>
              <a:gs pos="100000">
                <a:schemeClr val="hlink">
                  <a:gamma/>
                  <a:shade val="46275"/>
                  <a:invGamma/>
                </a:schemeClr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1029" name="Rectangle 5"/>
          <p:cNvSpPr>
            <a:spLocks noChangeArrowheads="1"/>
          </p:cNvSpPr>
          <p:nvPr/>
        </p:nvSpPr>
        <p:spPr bwMode="auto">
          <a:xfrm>
            <a:off x="762000" y="762000"/>
            <a:ext cx="8380413" cy="762000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100000">
                <a:schemeClr val="bg1">
                  <a:gamma/>
                  <a:shade val="15294"/>
                  <a:invGamma/>
                </a:schemeClr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31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1032" name="Rectangle 8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1722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>
              <a:defRPr kumimoji="0" sz="1400"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1033" name="Rectangle 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1722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ctr">
              <a:defRPr kumimoji="0" sz="1400"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1034" name="Rectangle 1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1722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>
              <a:defRPr kumimoji="0" sz="1400"/>
            </a:lvl1pPr>
          </a:lstStyle>
          <a:p>
            <a:pPr>
              <a:defRPr/>
            </a:pPr>
            <a:fld id="{37A61755-08BD-4D8C-A2E5-CF5001A0D05C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0998716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4404" r:id="rId1"/>
    <p:sldLayoutId id="2147484405" r:id="rId2"/>
    <p:sldLayoutId id="2147484406" r:id="rId3"/>
    <p:sldLayoutId id="2147484407" r:id="rId4"/>
    <p:sldLayoutId id="2147484408" r:id="rId5"/>
    <p:sldLayoutId id="2147484409" r:id="rId6"/>
    <p:sldLayoutId id="2147484410" r:id="rId7"/>
    <p:sldLayoutId id="2147484411" r:id="rId8"/>
    <p:sldLayoutId id="2147484412" r:id="rId9"/>
    <p:sldLayoutId id="2147484413" r:id="rId10"/>
    <p:sldLayoutId id="2147484414" r:id="rId11"/>
    <p:sldLayoutId id="2147484415" r:id="rId12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itchFamily="2" charset="2"/>
        <a:buChar char="l"/>
        <a:defRPr sz="32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b="1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•"/>
        <a:defRPr sz="2400" b="1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b="1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•"/>
        <a:defRPr sz="2000" b="1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Char char="•"/>
        <a:defRPr sz="2000" b="1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Char char="•"/>
        <a:defRPr sz="2000" b="1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Char char="•"/>
        <a:defRPr sz="2000" b="1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Char char="•"/>
        <a:defRPr sz="2000" b="1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8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0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0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0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6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0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0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0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0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0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0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8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9.xml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hyperlink" Target="http://www.altaiinter.info/council/ekologo-turistskii-marshrut/" TargetMode="External"/><Relationship Id="rId3" Type="http://schemas.openxmlformats.org/officeDocument/2006/relationships/hyperlink" Target="http://www.altaiinter.info/council/summer_school/" TargetMode="External"/><Relationship Id="rId7" Type="http://schemas.openxmlformats.org/officeDocument/2006/relationships/hyperlink" Target="http://www.altaiinter.info/council/Bolshoi-Altai/" TargetMode="External"/><Relationship Id="rId2" Type="http://schemas.openxmlformats.org/officeDocument/2006/relationships/hyperlink" Target="http://www.altaiinter.info/council/activity/zolotgor/" TargetMode="External"/><Relationship Id="rId1" Type="http://schemas.openxmlformats.org/officeDocument/2006/relationships/slideLayout" Target="../slideLayouts/slideLayout158.xml"/><Relationship Id="rId6" Type="http://schemas.openxmlformats.org/officeDocument/2006/relationships/hyperlink" Target="http://www.altaiinter.info/council/sovet_rektorov/" TargetMode="External"/><Relationship Id="rId5" Type="http://schemas.openxmlformats.org/officeDocument/2006/relationships/hyperlink" Target="http://www.altaiinter.info/council/nauchno_tech_konfereciya/" TargetMode="External"/><Relationship Id="rId4" Type="http://schemas.openxmlformats.org/officeDocument/2006/relationships/hyperlink" Target="http://www.altaiinter.info/council/nachni_s_doma_svoego" TargetMode="External"/><Relationship Id="rId9" Type="http://schemas.openxmlformats.org/officeDocument/2006/relationships/hyperlink" Target="http://www.altaiinter.info/council/mezhdunarodnaia-iarmarka-Respublike-Altai/" TargetMode="Externa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10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10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10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10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10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10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10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10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76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10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2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34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3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250825" y="1428750"/>
            <a:ext cx="8893175" cy="1423988"/>
          </a:xfrm>
        </p:spPr>
        <p:txBody>
          <a:bodyPr/>
          <a:lstStyle/>
          <a:p>
            <a:pPr eaLnBrk="1" hangingPunct="1">
              <a:lnSpc>
                <a:spcPct val="85000"/>
              </a:lnSpc>
              <a:spcBef>
                <a:spcPts val="1200"/>
              </a:spcBef>
              <a:spcAft>
                <a:spcPts val="1200"/>
              </a:spcAft>
              <a:defRPr/>
            </a:pPr>
            <a:r>
              <a:rPr lang="ru-RU" sz="2000" i="1" dirty="0" smtClean="0">
                <a:solidFill>
                  <a:schemeClr val="tx1"/>
                </a:solidFill>
              </a:rPr>
              <a:t/>
            </a:r>
            <a:br>
              <a:rPr lang="ru-RU" sz="2000" i="1" dirty="0" smtClean="0">
                <a:solidFill>
                  <a:schemeClr val="tx1"/>
                </a:solidFill>
              </a:rPr>
            </a:br>
            <a:r>
              <a:rPr lang="ru-RU" sz="2000" i="1" dirty="0" smtClean="0">
                <a:solidFill>
                  <a:schemeClr val="tx1"/>
                </a:solidFill>
              </a:rPr>
              <a:t/>
            </a:r>
            <a:br>
              <a:rPr lang="ru-RU" sz="2000" i="1" dirty="0" smtClean="0">
                <a:solidFill>
                  <a:schemeClr val="tx1"/>
                </a:solidFill>
              </a:rPr>
            </a:br>
            <a:r>
              <a:rPr lang="ru-RU" sz="2000" i="1" dirty="0" smtClean="0">
                <a:solidFill>
                  <a:schemeClr val="tx1"/>
                </a:solidFill>
              </a:rPr>
              <a:t/>
            </a:r>
            <a:br>
              <a:rPr lang="ru-RU" sz="2000" i="1" dirty="0" smtClean="0">
                <a:solidFill>
                  <a:schemeClr val="tx1"/>
                </a:solidFill>
              </a:rPr>
            </a:br>
            <a:r>
              <a:rPr lang="ru-RU" sz="2000" i="1" dirty="0" smtClean="0">
                <a:solidFill>
                  <a:schemeClr val="tx1"/>
                </a:solidFill>
              </a:rPr>
              <a:t/>
            </a:r>
            <a:br>
              <a:rPr lang="ru-RU" sz="2000" i="1" dirty="0" smtClean="0">
                <a:solidFill>
                  <a:schemeClr val="tx1"/>
                </a:solidFill>
              </a:rPr>
            </a:br>
            <a:r>
              <a:rPr lang="ru-RU" dirty="0" smtClean="0"/>
              <a:t>ЕВРАЗИЙСКИЙ МИР: </a:t>
            </a:r>
            <a:br>
              <a:rPr lang="ru-RU" dirty="0" smtClean="0"/>
            </a:br>
            <a:r>
              <a:rPr lang="ru-RU" dirty="0" smtClean="0"/>
              <a:t>ценности, константы, </a:t>
            </a:r>
            <a:r>
              <a:rPr lang="ru-RU" dirty="0" smtClean="0"/>
              <a:t>самоорганизация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800" dirty="0" smtClean="0">
                <a:effectLst/>
              </a:rPr>
              <a:t>Веб-конференция </a:t>
            </a:r>
            <a:r>
              <a:rPr lang="ru-RU" sz="2800" dirty="0">
                <a:effectLst/>
              </a:rPr>
              <a:t>«Актуальные проблемы современной философии» (Новосибирск – Душанбе)</a:t>
            </a: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400" i="1" dirty="0" smtClean="0"/>
              <a:t>21 </a:t>
            </a:r>
            <a:r>
              <a:rPr lang="ru-RU" sz="2400" i="1" dirty="0" smtClean="0"/>
              <a:t>ноября 2017 г</a:t>
            </a:r>
            <a:r>
              <a:rPr lang="ru-RU" sz="2400" i="1" dirty="0" smtClean="0"/>
              <a:t>. Фото автора</a:t>
            </a:r>
            <a:r>
              <a:rPr lang="ru-RU" sz="2400" i="1" dirty="0" smtClean="0"/>
              <a:t/>
            </a:r>
            <a:br>
              <a:rPr lang="ru-RU" sz="2400" i="1" dirty="0" smtClean="0"/>
            </a:br>
            <a:r>
              <a:rPr lang="ru-RU" i="1" dirty="0" smtClean="0">
                <a:solidFill>
                  <a:schemeClr val="tx1"/>
                </a:solidFill>
              </a:rPr>
              <a:t/>
            </a:r>
            <a:br>
              <a:rPr lang="ru-RU" i="1" dirty="0" smtClean="0">
                <a:solidFill>
                  <a:schemeClr val="tx1"/>
                </a:solidFill>
              </a:rPr>
            </a:br>
            <a:endParaRPr lang="ru-RU" sz="5900" i="1" dirty="0" smtClean="0">
              <a:solidFill>
                <a:schemeClr val="tx1"/>
              </a:solidFill>
            </a:endParaRP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835150" y="3644900"/>
            <a:ext cx="7129463" cy="2808288"/>
          </a:xfrm>
        </p:spPr>
        <p:txBody>
          <a:bodyPr/>
          <a:lstStyle/>
          <a:p>
            <a:pPr marL="533400" algn="l" eaLnBrk="1" hangingPunct="1">
              <a:lnSpc>
                <a:spcPct val="80000"/>
              </a:lnSpc>
            </a:pPr>
            <a:endParaRPr lang="ru-RU" altLang="ru-RU" sz="2400" dirty="0" smtClean="0"/>
          </a:p>
          <a:p>
            <a:pPr marL="533400" algn="l" eaLnBrk="1" hangingPunct="1">
              <a:lnSpc>
                <a:spcPct val="80000"/>
              </a:lnSpc>
            </a:pPr>
            <a:r>
              <a:rPr lang="ru-RU" altLang="ru-RU" sz="2400" dirty="0" smtClean="0"/>
              <a:t>Попков Юрий Владимирович</a:t>
            </a:r>
            <a:r>
              <a:rPr lang="ru-RU" altLang="ru-RU" sz="2000" dirty="0" smtClean="0"/>
              <a:t> -</a:t>
            </a:r>
          </a:p>
          <a:p>
            <a:pPr marL="533400" algn="l" eaLnBrk="1" hangingPunct="1">
              <a:lnSpc>
                <a:spcPct val="80000"/>
              </a:lnSpc>
            </a:pPr>
            <a:r>
              <a:rPr lang="ru-RU" altLang="ru-RU" sz="2400" dirty="0" smtClean="0"/>
              <a:t>главный научный сотрудник</a:t>
            </a:r>
          </a:p>
          <a:p>
            <a:pPr marL="533400" algn="l" eaLnBrk="1" hangingPunct="1">
              <a:lnSpc>
                <a:spcPct val="80000"/>
              </a:lnSpc>
            </a:pPr>
            <a:r>
              <a:rPr lang="ru-RU" altLang="ru-RU" sz="2400" dirty="0" smtClean="0"/>
              <a:t>Института философии и права </a:t>
            </a:r>
            <a:r>
              <a:rPr lang="ru-RU" altLang="ru-RU" sz="2400" dirty="0" smtClean="0"/>
              <a:t>Сибирского отделения РАН (ИФПР СО РАН),</a:t>
            </a:r>
            <a:endParaRPr lang="ru-RU" altLang="ru-RU" sz="2400" dirty="0" smtClean="0"/>
          </a:p>
          <a:p>
            <a:pPr marL="533400" algn="l" eaLnBrk="1" hangingPunct="1">
              <a:lnSpc>
                <a:spcPct val="80000"/>
              </a:lnSpc>
            </a:pPr>
            <a:r>
              <a:rPr lang="ru-RU" altLang="ru-RU" sz="2400" dirty="0" smtClean="0"/>
              <a:t>д. филос. н., профессор (Новосибирск)</a:t>
            </a:r>
          </a:p>
          <a:p>
            <a:pPr marL="533400" algn="l" eaLnBrk="1" hangingPunct="1">
              <a:lnSpc>
                <a:spcPct val="80000"/>
              </a:lnSpc>
            </a:pPr>
            <a:r>
              <a:rPr lang="ru-RU" altLang="ru-RU" sz="2400" dirty="0" smtClean="0"/>
              <a:t>Сл. тел. (383) 330-22-40, моб.: +7-913-728-79-09 </a:t>
            </a:r>
          </a:p>
          <a:p>
            <a:pPr marL="533400" algn="l" eaLnBrk="1" hangingPunct="1">
              <a:lnSpc>
                <a:spcPct val="80000"/>
              </a:lnSpc>
            </a:pPr>
            <a:r>
              <a:rPr lang="en-US" altLang="ru-RU" sz="2400" dirty="0" smtClean="0"/>
              <a:t>E-mail: yuripopkov54@mail.ru</a:t>
            </a:r>
            <a:endParaRPr lang="ru-RU" altLang="ru-RU" sz="2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4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z="4000" dirty="0" smtClean="0">
                <a:solidFill>
                  <a:schemeClr val="tx1"/>
                </a:solidFill>
              </a:rPr>
              <a:t>Евразия как часть континента 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11188" y="1989138"/>
            <a:ext cx="8208962" cy="4114800"/>
          </a:xfrm>
        </p:spPr>
        <p:txBody>
          <a:bodyPr/>
          <a:lstStyle/>
          <a:p>
            <a:pPr marL="457200" lvl="1" indent="-457200" eaLnBrk="1" hangingPunct="1">
              <a:lnSpc>
                <a:spcPct val="90000"/>
              </a:lnSpc>
              <a:buFontTx/>
              <a:buNone/>
              <a:defRPr/>
            </a:pPr>
            <a:r>
              <a:rPr lang="ru-RU" altLang="ru-RU" sz="2400" b="0" dirty="0" smtClean="0">
                <a:solidFill>
                  <a:srgbClr val="FFFF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Пограничная зона между Европой и Азией</a:t>
            </a:r>
          </a:p>
          <a:p>
            <a:pPr marL="457200" lvl="1" indent="-457200" eaLnBrk="1" hangingPunct="1">
              <a:lnSpc>
                <a:spcPct val="90000"/>
              </a:lnSpc>
              <a:buFontTx/>
              <a:buNone/>
              <a:defRPr/>
            </a:pPr>
            <a:r>
              <a:rPr lang="ru-RU" altLang="ru-RU" sz="2400" b="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Точка зрения представителей </a:t>
            </a:r>
            <a:r>
              <a:rPr lang="ru-RU" altLang="ru-RU" sz="2400" b="0" dirty="0" smtClean="0">
                <a:solidFill>
                  <a:schemeClr val="accent2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ЕВРАЗИЙСТВА:</a:t>
            </a:r>
          </a:p>
          <a:p>
            <a:pPr eaLnBrk="1" hangingPunct="1">
              <a:defRPr/>
            </a:pPr>
            <a:r>
              <a:rPr lang="ru-RU" altLang="ru-RU" sz="2400" b="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философско-политическое движение, зародилось в русской эмиграции в 20-е гг. ХХ века </a:t>
            </a:r>
          </a:p>
          <a:p>
            <a:pPr marL="0" indent="0" eaLnBrk="1" hangingPunct="1">
              <a:buFont typeface="Wingdings" pitchFamily="2" charset="2"/>
              <a:buNone/>
              <a:defRPr/>
            </a:pPr>
            <a:r>
              <a:rPr lang="ru-RU" altLang="ru-RU" sz="2000" b="0" i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Основатели: </a:t>
            </a:r>
            <a:r>
              <a:rPr lang="ru-RU" sz="2000" b="0" i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лингвист Николай Трубецкой, географ и экономист  Петр Савицкий, историк  Георгий Флоровский,  музыковед Петр </a:t>
            </a:r>
            <a:r>
              <a:rPr lang="ru-RU" sz="2000" b="0" i="1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Сувчинский</a:t>
            </a:r>
            <a:r>
              <a:rPr lang="ru-RU" sz="2000" b="0" i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…</a:t>
            </a:r>
            <a:endParaRPr lang="ru-RU" altLang="ru-RU" sz="2000" b="0" i="1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eaLnBrk="1" hangingPunct="1">
              <a:defRPr/>
            </a:pPr>
            <a:r>
              <a:rPr lang="ru-RU" sz="2400" b="0" dirty="0" smtClean="0">
                <a:solidFill>
                  <a:srgbClr val="FFFF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синтетическая научно-философская форма цивилизационной самоидентификации России</a:t>
            </a:r>
            <a:endParaRPr lang="ru-RU" altLang="ru-RU" sz="2400" b="0" dirty="0" smtClean="0">
              <a:solidFill>
                <a:srgbClr val="FFFF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indent="0" eaLnBrk="1" hangingPunct="1">
              <a:buFont typeface="Wingdings" pitchFamily="2" charset="2"/>
              <a:buNone/>
              <a:defRPr/>
            </a:pPr>
            <a:r>
              <a:rPr lang="ru-RU" altLang="ru-RU" sz="2200" b="0" dirty="0" smtClean="0">
                <a:solidFill>
                  <a:schemeClr val="accent2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ОБРЕЛО ВТОРОЕ ДЫХАНИЕ </a:t>
            </a:r>
          </a:p>
          <a:p>
            <a:pPr eaLnBrk="1" hangingPunct="1">
              <a:defRPr/>
            </a:pPr>
            <a:r>
              <a:rPr lang="ru-RU" altLang="ru-RU" sz="2200" b="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после разрушения СССР как реакция на неоднозначные последствия либеральных </a:t>
            </a:r>
            <a:r>
              <a:rPr lang="ru-RU" altLang="ru-RU" sz="2200" b="0" dirty="0" smtClean="0">
                <a:solidFill>
                  <a:schemeClr val="accent2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рыночных реформ </a:t>
            </a:r>
            <a:r>
              <a:rPr lang="ru-RU" altLang="ru-RU" sz="2200" b="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1990-х гг. </a:t>
            </a:r>
          </a:p>
          <a:p>
            <a:pPr eaLnBrk="1" hangingPunct="1">
              <a:defRPr/>
            </a:pPr>
            <a:r>
              <a:rPr lang="ru-RU" altLang="ru-RU" sz="2200" b="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 </a:t>
            </a:r>
            <a:r>
              <a:rPr lang="ru-RU" altLang="ru-RU" sz="2200" b="0" dirty="0" smtClean="0">
                <a:solidFill>
                  <a:schemeClr val="accent2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роста глобальной неустойчивости</a:t>
            </a:r>
          </a:p>
          <a:p>
            <a:pPr eaLnBrk="1" hangingPunct="1">
              <a:defRPr/>
            </a:pPr>
            <a:endParaRPr lang="ru-RU" altLang="ru-RU" sz="2000" b="0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eaLnBrk="1" hangingPunct="1">
              <a:buFont typeface="Wingdings" pitchFamily="2" charset="2"/>
              <a:buNone/>
              <a:defRPr/>
            </a:pPr>
            <a:r>
              <a:rPr lang="ru-RU" altLang="ru-RU" sz="40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	</a:t>
            </a:r>
            <a:endParaRPr lang="ru-RU" altLang="ru-RU" sz="4000" b="0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802" name="Rectangle 2"/>
          <p:cNvSpPr>
            <a:spLocks noGrp="1" noChangeArrowheads="1"/>
          </p:cNvSpPr>
          <p:nvPr>
            <p:ph type="title"/>
          </p:nvPr>
        </p:nvSpPr>
        <p:spPr>
          <a:xfrm>
            <a:off x="500063" y="571500"/>
            <a:ext cx="7772400" cy="1143000"/>
          </a:xfrm>
        </p:spPr>
        <p:txBody>
          <a:bodyPr/>
          <a:lstStyle/>
          <a:p>
            <a:pPr eaLnBrk="1" hangingPunct="1">
              <a:defRPr/>
            </a:pPr>
            <a:r>
              <a:rPr lang="ru-RU" sz="4000" dirty="0" smtClean="0">
                <a:solidFill>
                  <a:schemeClr val="accent4"/>
                </a:solidFill>
              </a:rPr>
              <a:t>Евразия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981200"/>
            <a:ext cx="8029575" cy="41148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ru-RU" sz="2800" b="0" dirty="0" smtClean="0">
                <a:latin typeface="+mj-lt"/>
                <a:ea typeface="Calibri"/>
                <a:cs typeface="Times New Roman"/>
              </a:rPr>
              <a:t>в широком смысле – весь евразийский континент</a:t>
            </a:r>
            <a:endParaRPr lang="ru-RU" sz="2800" b="0" dirty="0" smtClean="0">
              <a:solidFill>
                <a:srgbClr val="FFFF00"/>
              </a:solidFill>
              <a:latin typeface="+mj-lt"/>
              <a:ea typeface="Calibri"/>
              <a:cs typeface="Times New Roman"/>
            </a:endParaRPr>
          </a:p>
          <a:p>
            <a:pPr eaLnBrk="1" hangingPunct="1">
              <a:lnSpc>
                <a:spcPct val="90000"/>
              </a:lnSpc>
              <a:defRPr/>
            </a:pPr>
            <a:endParaRPr lang="ru-RU" sz="1000" b="0" dirty="0" smtClean="0">
              <a:latin typeface="+mj-lt"/>
              <a:ea typeface="Calibri"/>
              <a:cs typeface="Times New Roman"/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ru-RU" sz="2800" b="0" dirty="0" smtClean="0">
                <a:latin typeface="+mj-lt"/>
                <a:ea typeface="Calibri"/>
                <a:cs typeface="Times New Roman"/>
              </a:rPr>
              <a:t>в узком смысле </a:t>
            </a:r>
            <a:r>
              <a:rPr lang="ru-RU" sz="2800" b="0" dirty="0" smtClean="0">
                <a:solidFill>
                  <a:schemeClr val="accent2"/>
                </a:solidFill>
                <a:latin typeface="+mj-lt"/>
                <a:ea typeface="Calibri"/>
                <a:cs typeface="Times New Roman"/>
              </a:rPr>
              <a:t>– </a:t>
            </a:r>
            <a:r>
              <a:rPr lang="ru-RU" sz="2800" b="0" dirty="0" smtClean="0">
                <a:solidFill>
                  <a:srgbClr val="FFFF00"/>
                </a:solidFill>
                <a:latin typeface="+mj-lt"/>
                <a:ea typeface="Calibri"/>
                <a:cs typeface="Times New Roman"/>
              </a:rPr>
              <a:t>срединный ЕВРАЗИЙСКИЙ МИР –</a:t>
            </a:r>
            <a:r>
              <a:rPr lang="ru-RU" sz="2800" b="0" dirty="0" smtClean="0">
                <a:solidFill>
                  <a:schemeClr val="accent2"/>
                </a:solidFill>
                <a:latin typeface="+mj-lt"/>
                <a:ea typeface="Calibri"/>
                <a:cs typeface="Times New Roman"/>
              </a:rPr>
              <a:t> </a:t>
            </a:r>
            <a:r>
              <a:rPr lang="ru-RU" sz="2800" b="0" dirty="0" smtClean="0">
                <a:latin typeface="+mj-lt"/>
                <a:ea typeface="Calibri"/>
                <a:cs typeface="Times New Roman"/>
              </a:rPr>
              <a:t>пограничная зона между Европой и Азией </a:t>
            </a:r>
            <a:r>
              <a:rPr lang="ru-RU" sz="2800" b="0" i="1" dirty="0" smtClean="0">
                <a:latin typeface="+mj-lt"/>
                <a:ea typeface="Calibri"/>
                <a:cs typeface="Times New Roman"/>
              </a:rPr>
              <a:t>(часть Европы и Азии)</a:t>
            </a:r>
          </a:p>
          <a:p>
            <a:pPr marL="723900" indent="-279400" eaLnBrk="1" hangingPunct="1">
              <a:lnSpc>
                <a:spcPct val="90000"/>
              </a:lnSpc>
              <a:buFont typeface="Wingdings" panose="05000000000000000000" pitchFamily="2" charset="2"/>
              <a:buChar char="Ø"/>
              <a:defRPr/>
            </a:pPr>
            <a:r>
              <a:rPr lang="ru-RU" sz="2800" b="0" dirty="0" smtClean="0">
                <a:latin typeface="+mj-lt"/>
                <a:ea typeface="Calibri"/>
                <a:cs typeface="Times New Roman"/>
              </a:rPr>
              <a:t>не только в географическом, но и в </a:t>
            </a:r>
            <a:r>
              <a:rPr lang="ru-RU" sz="2800" b="0" dirty="0" err="1" smtClean="0">
                <a:solidFill>
                  <a:schemeClr val="accent2"/>
                </a:solidFill>
                <a:latin typeface="+mj-lt"/>
                <a:ea typeface="Calibri"/>
                <a:cs typeface="Times New Roman"/>
              </a:rPr>
              <a:t>социокультурном</a:t>
            </a:r>
            <a:r>
              <a:rPr lang="ru-RU" sz="2800" b="0" dirty="0" smtClean="0">
                <a:solidFill>
                  <a:schemeClr val="accent2"/>
                </a:solidFill>
                <a:latin typeface="+mj-lt"/>
                <a:ea typeface="Calibri"/>
                <a:cs typeface="Times New Roman"/>
              </a:rPr>
              <a:t> </a:t>
            </a:r>
            <a:r>
              <a:rPr lang="ru-RU" sz="2800" b="0" dirty="0" smtClean="0">
                <a:latin typeface="+mj-lt"/>
                <a:ea typeface="Calibri"/>
                <a:cs typeface="Times New Roman"/>
              </a:rPr>
              <a:t>отношении</a:t>
            </a:r>
            <a:r>
              <a:rPr lang="ru-RU" sz="2800" b="0" dirty="0" smtClean="0">
                <a:solidFill>
                  <a:schemeClr val="accent2"/>
                </a:solidFill>
                <a:latin typeface="+mj-lt"/>
                <a:ea typeface="Calibri"/>
                <a:cs typeface="Times New Roman"/>
              </a:rPr>
              <a:t> </a:t>
            </a:r>
          </a:p>
          <a:p>
            <a:pPr marL="723900" indent="-279400" eaLnBrk="1" hangingPunct="1">
              <a:lnSpc>
                <a:spcPct val="90000"/>
              </a:lnSpc>
              <a:buFont typeface="Wingdings" panose="05000000000000000000" pitchFamily="2" charset="2"/>
              <a:buChar char="Ø"/>
              <a:defRPr/>
            </a:pPr>
            <a:r>
              <a:rPr lang="ru-RU" sz="2800" b="0" dirty="0" smtClean="0">
                <a:latin typeface="+mj-lt"/>
                <a:ea typeface="Calibri"/>
                <a:cs typeface="Times New Roman"/>
              </a:rPr>
              <a:t>в основе </a:t>
            </a:r>
            <a:r>
              <a:rPr lang="ru-RU" sz="2800" b="0" dirty="0" smtClean="0">
                <a:solidFill>
                  <a:schemeClr val="accent2"/>
                </a:solidFill>
                <a:latin typeface="+mj-lt"/>
                <a:ea typeface="Calibri"/>
                <a:cs typeface="Times New Roman"/>
              </a:rPr>
              <a:t>– особая система ценностей </a:t>
            </a:r>
          </a:p>
          <a:p>
            <a:pPr marL="723900" indent="-279400" eaLnBrk="1" hangingPunct="1">
              <a:lnSpc>
                <a:spcPct val="90000"/>
              </a:lnSpc>
              <a:buFont typeface="Wingdings" panose="05000000000000000000" pitchFamily="2" charset="2"/>
              <a:buChar char="Ø"/>
              <a:defRPr/>
            </a:pPr>
            <a:r>
              <a:rPr lang="ru-RU" sz="2800" b="0" dirty="0" smtClean="0">
                <a:solidFill>
                  <a:srgbClr val="FFFF00"/>
                </a:solidFill>
                <a:latin typeface="+mj-lt"/>
                <a:ea typeface="Calibri"/>
                <a:cs typeface="Times New Roman"/>
              </a:rPr>
              <a:t>культура как базисное основание</a:t>
            </a:r>
            <a:r>
              <a:rPr lang="ru-RU" sz="2800" b="0" dirty="0" smtClean="0">
                <a:solidFill>
                  <a:schemeClr val="accent2"/>
                </a:solidFill>
                <a:latin typeface="+mj-lt"/>
                <a:ea typeface="Calibri"/>
                <a:cs typeface="Times New Roman"/>
              </a:rPr>
              <a:t> </a:t>
            </a:r>
          </a:p>
          <a:p>
            <a:pPr marL="723900" indent="-279400" eaLnBrk="1" hangingPunct="1">
              <a:lnSpc>
                <a:spcPct val="90000"/>
              </a:lnSpc>
              <a:buFont typeface="Wingdings" panose="05000000000000000000" pitchFamily="2" charset="2"/>
              <a:buChar char="Ø"/>
              <a:defRPr/>
            </a:pPr>
            <a:r>
              <a:rPr lang="ru-RU" sz="2800" b="0" dirty="0" smtClean="0">
                <a:latin typeface="+mj-lt"/>
                <a:ea typeface="Calibri"/>
                <a:cs typeface="Times New Roman"/>
              </a:rPr>
              <a:t>(классики </a:t>
            </a:r>
            <a:r>
              <a:rPr lang="ru-RU" sz="2800" b="0" dirty="0" err="1" smtClean="0">
                <a:latin typeface="+mj-lt"/>
                <a:ea typeface="Calibri"/>
                <a:cs typeface="Times New Roman"/>
              </a:rPr>
              <a:t>евразийства</a:t>
            </a:r>
            <a:r>
              <a:rPr lang="ru-RU" sz="2800" b="0" dirty="0" smtClean="0">
                <a:latin typeface="+mj-lt"/>
                <a:ea typeface="Calibri"/>
                <a:cs typeface="Times New Roman"/>
              </a:rPr>
              <a:t>) </a:t>
            </a:r>
          </a:p>
          <a:p>
            <a:pPr marL="0" indent="0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ru-RU" b="0" dirty="0" smtClean="0">
              <a:latin typeface="+mj-lt"/>
              <a:ea typeface="Calibri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802" name="Rectangle 2"/>
          <p:cNvSpPr>
            <a:spLocks noGrp="1" noChangeArrowheads="1"/>
          </p:cNvSpPr>
          <p:nvPr>
            <p:ph type="title"/>
          </p:nvPr>
        </p:nvSpPr>
        <p:spPr>
          <a:xfrm>
            <a:off x="500063" y="571500"/>
            <a:ext cx="7772400" cy="1143000"/>
          </a:xfrm>
        </p:spPr>
        <p:txBody>
          <a:bodyPr/>
          <a:lstStyle/>
          <a:p>
            <a:pPr eaLnBrk="1" hangingPunct="1">
              <a:defRPr/>
            </a:pPr>
            <a:r>
              <a:rPr lang="ru-RU" sz="4000" dirty="0" smtClean="0">
                <a:solidFill>
                  <a:schemeClr val="accent4"/>
                </a:solidFill>
              </a:rPr>
              <a:t>Евразия в узком понимании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981200"/>
            <a:ext cx="8029575" cy="4114800"/>
          </a:xfrm>
        </p:spPr>
        <p:txBody>
          <a:bodyPr/>
          <a:lstStyle/>
          <a:p>
            <a:pPr>
              <a:buFont typeface="Wingdings" pitchFamily="2" charset="2"/>
              <a:buNone/>
              <a:defRPr/>
            </a:pPr>
            <a:r>
              <a:rPr lang="ru-RU" sz="2400" b="0" dirty="0" smtClean="0">
                <a:solidFill>
                  <a:srgbClr val="FFFF00"/>
                </a:solidFill>
                <a:latin typeface="+mj-lt"/>
              </a:rPr>
              <a:t>ГЕОГРАФИЧЕСКИЙ СМЫСЛ: </a:t>
            </a:r>
          </a:p>
          <a:p>
            <a:pPr>
              <a:defRPr/>
            </a:pPr>
            <a:r>
              <a:rPr lang="ru-RU" sz="2400" b="0" dirty="0" smtClean="0">
                <a:latin typeface="+mj-lt"/>
              </a:rPr>
              <a:t>территория </a:t>
            </a:r>
            <a:r>
              <a:rPr lang="ru-RU" sz="2400" b="0" dirty="0" smtClean="0">
                <a:solidFill>
                  <a:schemeClr val="accent2"/>
                </a:solidFill>
                <a:latin typeface="+mj-lt"/>
              </a:rPr>
              <a:t>бывшей Российской империи и СССР </a:t>
            </a:r>
            <a:r>
              <a:rPr lang="ru-RU" sz="2400" b="0" dirty="0" smtClean="0">
                <a:latin typeface="+mj-lt"/>
              </a:rPr>
              <a:t>(Россия-Евразия) зона </a:t>
            </a:r>
            <a:r>
              <a:rPr lang="ru-RU" sz="2400" b="0" dirty="0" smtClean="0">
                <a:solidFill>
                  <a:schemeClr val="accent2"/>
                </a:solidFill>
                <a:latin typeface="+mj-lt"/>
              </a:rPr>
              <a:t>великой степи и пустынь </a:t>
            </a:r>
            <a:r>
              <a:rPr lang="ru-RU" sz="2400" b="0" dirty="0" smtClean="0">
                <a:latin typeface="+mj-lt"/>
              </a:rPr>
              <a:t>от Карпат до Хингана </a:t>
            </a:r>
            <a:r>
              <a:rPr lang="ru-RU" sz="2400" b="0" i="1" dirty="0" smtClean="0">
                <a:latin typeface="+mj-lt"/>
              </a:rPr>
              <a:t>(транспортный коридор для кочевников)</a:t>
            </a:r>
          </a:p>
          <a:p>
            <a:pPr>
              <a:defRPr/>
            </a:pPr>
            <a:endParaRPr lang="ru-RU" sz="800" b="0" dirty="0" smtClean="0">
              <a:latin typeface="+mj-lt"/>
            </a:endParaRPr>
          </a:p>
          <a:p>
            <a:pPr>
              <a:buFont typeface="Wingdings" pitchFamily="2" charset="2"/>
              <a:buNone/>
              <a:defRPr/>
            </a:pPr>
            <a:r>
              <a:rPr lang="ru-RU" sz="2400" b="0" dirty="0" smtClean="0">
                <a:solidFill>
                  <a:srgbClr val="FFFF00"/>
                </a:solidFill>
                <a:latin typeface="+mj-lt"/>
              </a:rPr>
              <a:t>СОЦИОКУЛЬТУРНЫЙ СМЫСЛ</a:t>
            </a:r>
          </a:p>
          <a:p>
            <a:pPr>
              <a:defRPr/>
            </a:pPr>
            <a:r>
              <a:rPr lang="ru-RU" sz="2400" b="0" dirty="0" smtClean="0">
                <a:solidFill>
                  <a:schemeClr val="accent2"/>
                </a:solidFill>
                <a:latin typeface="+mj-lt"/>
              </a:rPr>
              <a:t>социум </a:t>
            </a:r>
            <a:r>
              <a:rPr lang="ru-RU" sz="2400" b="0" dirty="0">
                <a:solidFill>
                  <a:schemeClr val="accent2"/>
                </a:solidFill>
                <a:latin typeface="+mj-lt"/>
              </a:rPr>
              <a:t>Евразии </a:t>
            </a:r>
            <a:r>
              <a:rPr lang="ru-RU" sz="2400" b="0" dirty="0" smtClean="0">
                <a:solidFill>
                  <a:schemeClr val="accent2"/>
                </a:solidFill>
                <a:latin typeface="+mj-lt"/>
              </a:rPr>
              <a:t>представлен как </a:t>
            </a:r>
            <a:r>
              <a:rPr lang="ru-RU" sz="2400" b="0" dirty="0">
                <a:solidFill>
                  <a:schemeClr val="accent2"/>
                </a:solidFill>
                <a:latin typeface="+mj-lt"/>
              </a:rPr>
              <a:t>социокультурный феномен, </a:t>
            </a:r>
            <a:endParaRPr lang="ru-RU" sz="2400" b="0" dirty="0" smtClean="0">
              <a:solidFill>
                <a:schemeClr val="accent2"/>
              </a:solidFill>
              <a:latin typeface="+mj-lt"/>
            </a:endParaRPr>
          </a:p>
          <a:p>
            <a:pPr>
              <a:defRPr/>
            </a:pPr>
            <a:r>
              <a:rPr lang="ru-RU" sz="2400" b="0" dirty="0" smtClean="0">
                <a:solidFill>
                  <a:srgbClr val="FFFF00"/>
                </a:solidFill>
                <a:latin typeface="+mj-lt"/>
              </a:rPr>
              <a:t>т.е</a:t>
            </a:r>
            <a:r>
              <a:rPr lang="ru-RU" sz="2400" b="0" dirty="0">
                <a:solidFill>
                  <a:srgbClr val="FFFF00"/>
                </a:solidFill>
                <a:latin typeface="+mj-lt"/>
              </a:rPr>
              <a:t>. в единстве его общественной жизни и культурной специфики в их обусловленности ландшафтными особенностями </a:t>
            </a:r>
            <a:r>
              <a:rPr lang="ru-RU" sz="2400" b="0" dirty="0" err="1" smtClean="0">
                <a:solidFill>
                  <a:srgbClr val="FFFF00"/>
                </a:solidFill>
                <a:latin typeface="+mj-lt"/>
              </a:rPr>
              <a:t>месторазвития</a:t>
            </a:r>
            <a:endParaRPr lang="ru-RU" sz="2800" b="0" dirty="0" smtClean="0">
              <a:solidFill>
                <a:srgbClr val="FFFF00"/>
              </a:solidFill>
              <a:latin typeface="+mj-lt"/>
            </a:endParaRPr>
          </a:p>
          <a:p>
            <a:pPr marL="0" indent="0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ru-RU" b="0" dirty="0" smtClean="0">
              <a:latin typeface="+mj-lt"/>
              <a:ea typeface="Calibri"/>
              <a:cs typeface="Times New Roman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60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404813"/>
            <a:ext cx="7772400" cy="1079500"/>
          </a:xfrm>
        </p:spPr>
        <p:txBody>
          <a:bodyPr/>
          <a:lstStyle/>
          <a:p>
            <a:pPr eaLnBrk="1" hangingPunct="1">
              <a:defRPr/>
            </a:pPr>
            <a:r>
              <a:rPr lang="ru-RU" sz="4000" dirty="0" smtClean="0">
                <a:solidFill>
                  <a:schemeClr val="tx1"/>
                </a:solidFill>
              </a:rPr>
              <a:t>Наша позиция</a:t>
            </a:r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buFont typeface="Wingdings" pitchFamily="2" charset="2"/>
              <a:buNone/>
            </a:pPr>
            <a:r>
              <a:rPr lang="ru-RU" altLang="ru-RU" b="0" smtClean="0">
                <a:solidFill>
                  <a:srgbClr val="FFFF00"/>
                </a:solidFill>
                <a:latin typeface="Times New Roman" pitchFamily="18" charset="0"/>
              </a:rPr>
              <a:t>Евразийство</a:t>
            </a:r>
            <a:r>
              <a:rPr lang="ru-RU" altLang="ru-RU" b="0" smtClean="0">
                <a:latin typeface="Times New Roman" pitchFamily="18" charset="0"/>
              </a:rPr>
              <a:t> – не только оригинальное и значимое идейное образование,</a:t>
            </a:r>
          </a:p>
          <a:p>
            <a:pPr marL="0" indent="0" eaLnBrk="1" hangingPunct="1">
              <a:buFont typeface="Wingdings" pitchFamily="2" charset="2"/>
              <a:buNone/>
            </a:pPr>
            <a:endParaRPr lang="ru-RU" altLang="ru-RU" sz="700" b="0" smtClean="0">
              <a:latin typeface="Times New Roman" pitchFamily="18" charset="0"/>
            </a:endParaRPr>
          </a:p>
          <a:p>
            <a:pPr marL="0" indent="0" eaLnBrk="1" hangingPunct="1">
              <a:buFont typeface="Wingdings" pitchFamily="2" charset="2"/>
              <a:buNone/>
            </a:pPr>
            <a:r>
              <a:rPr lang="ru-RU" altLang="ru-RU" b="0" smtClean="0">
                <a:latin typeface="Times New Roman" pitchFamily="18" charset="0"/>
              </a:rPr>
              <a:t>но и особый </a:t>
            </a:r>
            <a:r>
              <a:rPr lang="ru-RU" altLang="ru-RU" b="0" smtClean="0">
                <a:solidFill>
                  <a:schemeClr val="accent2"/>
                </a:solidFill>
                <a:latin typeface="Times New Roman" pitchFamily="18" charset="0"/>
              </a:rPr>
              <a:t>социокультурный тип</a:t>
            </a:r>
            <a:r>
              <a:rPr lang="ru-RU" altLang="ru-RU" b="0" smtClean="0">
                <a:latin typeface="Times New Roman" pitchFamily="18" charset="0"/>
              </a:rPr>
              <a:t>, образующий основу </a:t>
            </a:r>
          </a:p>
          <a:p>
            <a:pPr marL="0" indent="0" eaLnBrk="1" hangingPunct="1">
              <a:buFont typeface="Wingdings" pitchFamily="2" charset="2"/>
              <a:buNone/>
            </a:pPr>
            <a:r>
              <a:rPr lang="ru-RU" altLang="ru-RU" b="0" smtClean="0">
                <a:solidFill>
                  <a:srgbClr val="FFFF00"/>
                </a:solidFill>
                <a:latin typeface="Times New Roman" pitchFamily="18" charset="0"/>
              </a:rPr>
              <a:t>ЕВРАЗИЙСКОЙ ЦИВИЛИЗАЦИИ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ru-RU" sz="4000" dirty="0" smtClean="0">
                <a:solidFill>
                  <a:schemeClr val="tx1"/>
                </a:solidFill>
              </a:rPr>
              <a:t>Важно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lnSpc>
                <a:spcPct val="80000"/>
              </a:lnSpc>
              <a:buNone/>
            </a:pPr>
            <a:r>
              <a:rPr lang="ru-RU" b="0" dirty="0" smtClean="0">
                <a:solidFill>
                  <a:srgbClr val="FFFF00"/>
                </a:solidFill>
                <a:latin typeface="+mj-lt"/>
              </a:rPr>
              <a:t>Представление о социокультурном типе</a:t>
            </a:r>
          </a:p>
          <a:p>
            <a:pPr eaLnBrk="1" hangingPunct="1">
              <a:lnSpc>
                <a:spcPct val="80000"/>
              </a:lnSpc>
            </a:pPr>
            <a:endParaRPr lang="ru-RU" altLang="ru-RU" sz="1600" b="0" dirty="0" smtClean="0">
              <a:latin typeface="+mj-lt"/>
            </a:endParaRPr>
          </a:p>
          <a:p>
            <a:pPr eaLnBrk="1" hangingPunct="1">
              <a:lnSpc>
                <a:spcPct val="80000"/>
              </a:lnSpc>
              <a:spcAft>
                <a:spcPts val="1200"/>
              </a:spcAft>
            </a:pPr>
            <a:r>
              <a:rPr lang="ru-RU" altLang="ru-RU" b="0" dirty="0" smtClean="0">
                <a:latin typeface="+mj-lt"/>
              </a:rPr>
              <a:t>является дальнейшей </a:t>
            </a:r>
            <a:r>
              <a:rPr lang="ru-RU" altLang="ru-RU" b="0" dirty="0" smtClean="0">
                <a:solidFill>
                  <a:schemeClr val="accent2"/>
                </a:solidFill>
                <a:latin typeface="+mj-lt"/>
              </a:rPr>
              <a:t>конкретизацией цивилизационного подхода</a:t>
            </a:r>
            <a:r>
              <a:rPr lang="ru-RU" altLang="ru-RU" b="0" dirty="0" smtClean="0">
                <a:latin typeface="+mj-lt"/>
              </a:rPr>
              <a:t> </a:t>
            </a:r>
          </a:p>
          <a:p>
            <a:pPr marL="0" indent="0" eaLnBrk="1" hangingPunct="1">
              <a:lnSpc>
                <a:spcPct val="80000"/>
              </a:lnSpc>
              <a:spcAft>
                <a:spcPts val="600"/>
              </a:spcAft>
              <a:buNone/>
            </a:pPr>
            <a:r>
              <a:rPr lang="ru-RU" altLang="ru-RU" b="0" dirty="0" smtClean="0">
                <a:latin typeface="+mj-lt"/>
              </a:rPr>
              <a:t>Позволяет перейти от внешнего сопоставления отдельных цивилизаций </a:t>
            </a:r>
          </a:p>
          <a:p>
            <a:pPr eaLnBrk="1" hangingPunct="1">
              <a:lnSpc>
                <a:spcPct val="80000"/>
              </a:lnSpc>
            </a:pPr>
            <a:r>
              <a:rPr lang="ru-RU" altLang="ru-RU" b="0" dirty="0" smtClean="0">
                <a:latin typeface="+mj-lt"/>
              </a:rPr>
              <a:t>к анализу их </a:t>
            </a:r>
            <a:r>
              <a:rPr lang="ru-RU" altLang="ru-RU" b="0" dirty="0" smtClean="0">
                <a:solidFill>
                  <a:srgbClr val="FFFF00"/>
                </a:solidFill>
                <a:latin typeface="+mj-lt"/>
              </a:rPr>
              <a:t>внутренней структуры </a:t>
            </a:r>
            <a:r>
              <a:rPr lang="ru-RU" altLang="ru-RU" b="0" dirty="0" smtClean="0">
                <a:latin typeface="+mj-lt"/>
              </a:rPr>
              <a:t>с точки зрения системообразующего взаимодействия </a:t>
            </a:r>
          </a:p>
        </p:txBody>
      </p:sp>
    </p:spTree>
    <p:extLst>
      <p:ext uri="{BB962C8B-B14F-4D97-AF65-F5344CB8AC3E}">
        <p14:creationId xmlns:p14="http://schemas.microsoft.com/office/powerpoint/2010/main" val="3889108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ru-RU" sz="4000" dirty="0" smtClean="0">
                <a:solidFill>
                  <a:schemeClr val="tx1"/>
                </a:solidFill>
              </a:rPr>
              <a:t>Значимость евразийства</a:t>
            </a:r>
            <a:endParaRPr lang="ru-RU" sz="4000" dirty="0">
              <a:solidFill>
                <a:schemeClr val="tx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14375" y="1928813"/>
            <a:ext cx="7772400" cy="4214812"/>
          </a:xfrm>
        </p:spPr>
        <p:txBody>
          <a:bodyPr/>
          <a:lstStyle/>
          <a:p>
            <a:pPr marL="0" indent="0">
              <a:buFont typeface="Wingdings" pitchFamily="2" charset="2"/>
              <a:buNone/>
              <a:defRPr/>
            </a:pPr>
            <a:r>
              <a:rPr lang="ru-RU" sz="2000" b="0" dirty="0" smtClean="0">
                <a:solidFill>
                  <a:srgbClr val="FFFF00"/>
                </a:solidFill>
                <a:latin typeface="+mj-lt"/>
              </a:rPr>
              <a:t>Общие принципы евразийской культуры и будущего мировой цивилизации</a:t>
            </a:r>
          </a:p>
          <a:p>
            <a:pPr>
              <a:defRPr/>
            </a:pPr>
            <a:r>
              <a:rPr lang="ru-RU" sz="2000" b="0" dirty="0" smtClean="0">
                <a:latin typeface="+mj-lt"/>
              </a:rPr>
              <a:t>главная цель – </a:t>
            </a:r>
            <a:r>
              <a:rPr lang="ru-RU" sz="2000" b="0" dirty="0" smtClean="0">
                <a:solidFill>
                  <a:schemeClr val="accent2"/>
                </a:solidFill>
                <a:latin typeface="+mj-lt"/>
              </a:rPr>
              <a:t>интеллектуальное и духовное развитие</a:t>
            </a:r>
          </a:p>
          <a:p>
            <a:pPr>
              <a:defRPr/>
            </a:pPr>
            <a:r>
              <a:rPr lang="ru-RU" sz="2000" b="0" dirty="0" smtClean="0">
                <a:latin typeface="+mj-lt"/>
              </a:rPr>
              <a:t>ценность </a:t>
            </a:r>
            <a:r>
              <a:rPr lang="ru-RU" sz="2000" b="0" dirty="0" smtClean="0">
                <a:solidFill>
                  <a:schemeClr val="accent2"/>
                </a:solidFill>
                <a:latin typeface="+mj-lt"/>
              </a:rPr>
              <a:t>мира и добрососедских отношений</a:t>
            </a:r>
          </a:p>
          <a:p>
            <a:pPr>
              <a:defRPr/>
            </a:pPr>
            <a:r>
              <a:rPr lang="ru-RU" sz="2000" b="0" dirty="0" smtClean="0">
                <a:latin typeface="+mj-lt"/>
              </a:rPr>
              <a:t>приоритет </a:t>
            </a:r>
            <a:r>
              <a:rPr lang="ru-RU" sz="2000" b="0" dirty="0" smtClean="0">
                <a:solidFill>
                  <a:schemeClr val="accent2"/>
                </a:solidFill>
                <a:latin typeface="+mj-lt"/>
              </a:rPr>
              <a:t>человеческого и природного капитала  </a:t>
            </a:r>
            <a:r>
              <a:rPr lang="ru-RU" sz="2000" b="0" dirty="0" smtClean="0">
                <a:latin typeface="+mj-lt"/>
              </a:rPr>
              <a:t>над финансовым и техногенным</a:t>
            </a:r>
          </a:p>
          <a:p>
            <a:pPr>
              <a:defRPr/>
            </a:pPr>
            <a:r>
              <a:rPr lang="ru-RU" sz="2000" b="0" dirty="0" smtClean="0">
                <a:solidFill>
                  <a:srgbClr val="FFFF00"/>
                </a:solidFill>
                <a:latin typeface="+mj-lt"/>
              </a:rPr>
              <a:t>примат кооперации перед конкуренцией</a:t>
            </a:r>
          </a:p>
          <a:p>
            <a:pPr>
              <a:defRPr/>
            </a:pPr>
            <a:r>
              <a:rPr lang="ru-RU" sz="2000" b="0" dirty="0" smtClean="0">
                <a:solidFill>
                  <a:schemeClr val="accent2"/>
                </a:solidFill>
                <a:latin typeface="+mj-lt"/>
              </a:rPr>
              <a:t>гармоничная </a:t>
            </a:r>
            <a:r>
              <a:rPr lang="ru-RU" sz="2000" b="0" dirty="0" err="1" smtClean="0">
                <a:solidFill>
                  <a:schemeClr val="accent2"/>
                </a:solidFill>
                <a:latin typeface="+mj-lt"/>
              </a:rPr>
              <a:t>коэволюция</a:t>
            </a:r>
            <a:r>
              <a:rPr lang="ru-RU" sz="2000" b="0" dirty="0" smtClean="0">
                <a:solidFill>
                  <a:schemeClr val="accent2"/>
                </a:solidFill>
                <a:latin typeface="+mj-lt"/>
              </a:rPr>
              <a:t> </a:t>
            </a:r>
            <a:r>
              <a:rPr lang="ru-RU" sz="2000" b="0" dirty="0" smtClean="0">
                <a:latin typeface="+mj-lt"/>
              </a:rPr>
              <a:t>(природа – общество)</a:t>
            </a:r>
          </a:p>
          <a:p>
            <a:pPr>
              <a:defRPr/>
            </a:pPr>
            <a:r>
              <a:rPr lang="ru-RU" sz="2000" b="0" dirty="0" smtClean="0">
                <a:solidFill>
                  <a:schemeClr val="accent2"/>
                </a:solidFill>
                <a:latin typeface="+mj-lt"/>
              </a:rPr>
              <a:t>опора на традиционные ценности</a:t>
            </a:r>
          </a:p>
          <a:p>
            <a:pPr>
              <a:defRPr/>
            </a:pPr>
            <a:r>
              <a:rPr lang="ru-RU" sz="2000" b="0" dirty="0">
                <a:solidFill>
                  <a:srgbClr val="FFFF00"/>
                </a:solidFill>
                <a:latin typeface="Times New Roman"/>
              </a:rPr>
              <a:t>евразийский интернационализм</a:t>
            </a:r>
            <a:r>
              <a:rPr lang="ru-RU" sz="2000" b="0" dirty="0">
                <a:solidFill>
                  <a:srgbClr val="FFFFFF"/>
                </a:solidFill>
                <a:latin typeface="Times New Roman"/>
              </a:rPr>
              <a:t>, ориентированный на </a:t>
            </a:r>
            <a:r>
              <a:rPr lang="ru-RU" sz="2000" b="0" dirty="0" smtClean="0">
                <a:solidFill>
                  <a:srgbClr val="00FFCC"/>
                </a:solidFill>
                <a:latin typeface="Times New Roman"/>
              </a:rPr>
              <a:t>гармонизацию </a:t>
            </a:r>
            <a:r>
              <a:rPr lang="ru-RU" sz="2000" b="0" dirty="0">
                <a:solidFill>
                  <a:srgbClr val="00FFCC"/>
                </a:solidFill>
                <a:latin typeface="Times New Roman"/>
              </a:rPr>
              <a:t>межнациональных отношений</a:t>
            </a:r>
            <a:endParaRPr lang="ru-RU" sz="2000" b="0" dirty="0" smtClean="0">
              <a:solidFill>
                <a:schemeClr val="accent2"/>
              </a:solidFill>
              <a:latin typeface="+mj-lt"/>
            </a:endParaRPr>
          </a:p>
          <a:p>
            <a:pPr marL="0" indent="0">
              <a:buFont typeface="Wingdings" pitchFamily="2" charset="2"/>
              <a:buNone/>
              <a:defRPr/>
            </a:pPr>
            <a:r>
              <a:rPr lang="ru-RU" sz="2000" b="0" dirty="0" smtClean="0">
                <a:solidFill>
                  <a:srgbClr val="FFFF00"/>
                </a:solidFill>
                <a:latin typeface="+mj-lt"/>
              </a:rPr>
              <a:t>ЭТИ ПРИНЦИПЫ СТАНОВЯТСЯ ВСЕ БОЛЕЕ ПОПУЛЯРНЫМИ В СОВРЕМЕННОС МИРЕ</a:t>
            </a:r>
          </a:p>
          <a:p>
            <a:pPr>
              <a:defRPr/>
            </a:pPr>
            <a:endParaRPr lang="ru-RU" sz="2400" b="0" dirty="0" smtClean="0">
              <a:solidFill>
                <a:srgbClr val="FFFF0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18163602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3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mtClean="0">
                <a:solidFill>
                  <a:schemeClr val="tx1"/>
                </a:solidFill>
              </a:rPr>
              <a:t>Цивилизация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lnSpc>
                <a:spcPct val="80000"/>
              </a:lnSpc>
              <a:buNone/>
            </a:pPr>
            <a:r>
              <a:rPr lang="ru-RU" altLang="ru-RU" b="0" dirty="0" smtClean="0">
                <a:solidFill>
                  <a:srgbClr val="FFFF00"/>
                </a:solidFill>
                <a:latin typeface="Times New Roman" pitchFamily="18" charset="0"/>
              </a:rPr>
              <a:t>продукт локальной формы интернационализации </a:t>
            </a:r>
            <a:r>
              <a:rPr lang="ru-RU" altLang="ru-RU" b="0" dirty="0" smtClean="0">
                <a:latin typeface="Times New Roman" pitchFamily="18" charset="0"/>
              </a:rPr>
              <a:t>– </a:t>
            </a:r>
          </a:p>
          <a:p>
            <a:pPr eaLnBrk="1" hangingPunct="1">
              <a:lnSpc>
                <a:spcPct val="80000"/>
              </a:lnSpc>
            </a:pPr>
            <a:r>
              <a:rPr lang="ru-RU" altLang="ru-RU" b="0" dirty="0" smtClean="0">
                <a:solidFill>
                  <a:schemeClr val="accent2"/>
                </a:solidFill>
                <a:latin typeface="Times New Roman" pitchFamily="18" charset="0"/>
              </a:rPr>
              <a:t>межэтнического рефлексивного взаимодействия</a:t>
            </a:r>
            <a:r>
              <a:rPr lang="ru-RU" altLang="ru-RU" b="0" dirty="0" smtClean="0">
                <a:latin typeface="Times New Roman" pitchFamily="18" charset="0"/>
              </a:rPr>
              <a:t>, которое формирует </a:t>
            </a:r>
          </a:p>
          <a:p>
            <a:pPr eaLnBrk="1" hangingPunct="1">
              <a:lnSpc>
                <a:spcPct val="80000"/>
              </a:lnSpc>
            </a:pPr>
            <a:r>
              <a:rPr lang="ru-RU" altLang="ru-RU" b="0" dirty="0" smtClean="0">
                <a:solidFill>
                  <a:schemeClr val="accent2"/>
                </a:solidFill>
                <a:latin typeface="Times New Roman" pitchFamily="18" charset="0"/>
              </a:rPr>
              <a:t>региональную социокультурную целостность </a:t>
            </a:r>
            <a:r>
              <a:rPr lang="ru-RU" altLang="ru-RU" b="0" dirty="0" smtClean="0">
                <a:latin typeface="Times New Roman" pitchFamily="18" charset="0"/>
              </a:rPr>
              <a:t>(комплекс) </a:t>
            </a:r>
          </a:p>
          <a:p>
            <a:pPr eaLnBrk="1" hangingPunct="1">
              <a:lnSpc>
                <a:spcPct val="80000"/>
              </a:lnSpc>
            </a:pPr>
            <a:r>
              <a:rPr lang="ru-RU" altLang="ru-RU" b="0" dirty="0" smtClean="0">
                <a:latin typeface="Times New Roman" pitchFamily="18" charset="0"/>
              </a:rPr>
              <a:t>с особой, свойственной только данной цивилизации, </a:t>
            </a:r>
            <a:r>
              <a:rPr lang="ru-RU" altLang="ru-RU" b="0" dirty="0" smtClean="0">
                <a:solidFill>
                  <a:srgbClr val="FFFF00"/>
                </a:solidFill>
                <a:latin typeface="Times New Roman" pitchFamily="18" charset="0"/>
              </a:rPr>
              <a:t>системой культурных смыслов и значений </a:t>
            </a:r>
          </a:p>
        </p:txBody>
      </p:sp>
    </p:spTree>
    <p:extLst>
      <p:ext uri="{BB962C8B-B14F-4D97-AF65-F5344CB8AC3E}">
        <p14:creationId xmlns:p14="http://schemas.microsoft.com/office/powerpoint/2010/main" val="180834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4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mtClean="0">
                <a:solidFill>
                  <a:schemeClr val="tx1"/>
                </a:solidFill>
              </a:rPr>
              <a:t>Этносы </a:t>
            </a:r>
            <a:r>
              <a:rPr lang="ru-RU" smtClean="0"/>
              <a:t>  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981200"/>
            <a:ext cx="7631113" cy="41148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ru-RU" altLang="ru-RU" sz="3600" b="0" dirty="0" smtClean="0">
                <a:solidFill>
                  <a:schemeClr val="accent2"/>
                </a:solidFill>
                <a:latin typeface="Times New Roman" pitchFamily="18" charset="0"/>
              </a:rPr>
              <a:t>структурные компоненты цивилизации</a:t>
            </a:r>
            <a:r>
              <a:rPr lang="ru-RU" altLang="ru-RU" sz="3600" b="0" dirty="0" smtClean="0">
                <a:latin typeface="Times New Roman" pitchFamily="18" charset="0"/>
              </a:rPr>
              <a:t> как открытой системы</a:t>
            </a:r>
          </a:p>
          <a:p>
            <a:pPr eaLnBrk="1" hangingPunct="1">
              <a:lnSpc>
                <a:spcPct val="80000"/>
              </a:lnSpc>
            </a:pPr>
            <a:r>
              <a:rPr lang="ru-RU" altLang="ru-RU" sz="3600" b="0" dirty="0" smtClean="0">
                <a:solidFill>
                  <a:srgbClr val="FFFF00"/>
                </a:solidFill>
                <a:latin typeface="Times New Roman" pitchFamily="18" charset="0"/>
              </a:rPr>
              <a:t>субъекты и объекты цивилизационного развития</a:t>
            </a:r>
            <a:r>
              <a:rPr lang="ru-RU" altLang="ru-RU" dirty="0" smtClean="0">
                <a:solidFill>
                  <a:srgbClr val="FFFF00"/>
                </a:solidFill>
                <a:latin typeface="Times New Roman" pitchFamily="18" charset="0"/>
              </a:rPr>
              <a:t> </a:t>
            </a:r>
            <a:endParaRPr lang="ru-RU" altLang="ru-RU" sz="3600" b="0" dirty="0" smtClean="0">
              <a:solidFill>
                <a:srgbClr val="FFFF00"/>
              </a:solidFill>
              <a:latin typeface="Times New Roman" pitchFamily="18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ru-RU" altLang="ru-RU" sz="3600" b="0" dirty="0" smtClean="0">
                <a:latin typeface="Times New Roman" pitchFamily="18" charset="0"/>
              </a:rPr>
              <a:t>социокультурное единство «родственных» этносов образует </a:t>
            </a:r>
            <a:r>
              <a:rPr lang="ru-RU" altLang="ru-RU" sz="3600" b="0" dirty="0" err="1" smtClean="0">
                <a:solidFill>
                  <a:schemeClr val="accent2"/>
                </a:solidFill>
                <a:latin typeface="Times New Roman" pitchFamily="18" charset="0"/>
              </a:rPr>
              <a:t>субцивилизацию</a:t>
            </a:r>
            <a:r>
              <a:rPr lang="ru-RU" altLang="ru-RU" sz="3600" b="0" dirty="0" smtClean="0">
                <a:solidFill>
                  <a:schemeClr val="accent2"/>
                </a:solidFill>
                <a:latin typeface="Times New Roman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806407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706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188913"/>
            <a:ext cx="7989887" cy="1871662"/>
          </a:xfrm>
        </p:spPr>
        <p:txBody>
          <a:bodyPr/>
          <a:lstStyle/>
          <a:p>
            <a:pPr eaLnBrk="1" hangingPunct="1">
              <a:defRPr/>
            </a:pPr>
            <a:r>
              <a:rPr lang="ru-RU" smtClean="0">
                <a:solidFill>
                  <a:schemeClr val="tx1"/>
                </a:solidFill>
              </a:rPr>
              <a:t>Этносы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11188" y="2060575"/>
            <a:ext cx="7921625" cy="4537075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ru-RU" altLang="ru-RU" sz="3500" b="0" dirty="0" smtClean="0">
                <a:solidFill>
                  <a:srgbClr val="FFFF00"/>
                </a:solidFill>
                <a:latin typeface="Times New Roman" pitchFamily="18" charset="0"/>
              </a:rPr>
              <a:t>самоорганизующиеся системы</a:t>
            </a:r>
            <a:r>
              <a:rPr lang="ru-RU" altLang="ru-RU" sz="3500" b="0" dirty="0" smtClean="0">
                <a:latin typeface="Times New Roman" pitchFamily="18" charset="0"/>
              </a:rPr>
              <a:t>, </a:t>
            </a:r>
          </a:p>
          <a:p>
            <a:pPr eaLnBrk="1" hangingPunct="1"/>
            <a:r>
              <a:rPr lang="ru-RU" altLang="ru-RU" sz="3500" b="0" dirty="0" smtClean="0">
                <a:latin typeface="Times New Roman" pitchFamily="18" charset="0"/>
              </a:rPr>
              <a:t>воспроизводство которых осуществляется </a:t>
            </a:r>
            <a:r>
              <a:rPr lang="ru-RU" altLang="ru-RU" sz="3500" b="0" dirty="0" smtClean="0">
                <a:solidFill>
                  <a:schemeClr val="accent2"/>
                </a:solidFill>
                <a:latin typeface="Times New Roman" pitchFamily="18" charset="0"/>
              </a:rPr>
              <a:t>в сети межэтнических отношений, </a:t>
            </a:r>
          </a:p>
          <a:p>
            <a:pPr eaLnBrk="1" hangingPunct="1"/>
            <a:r>
              <a:rPr lang="ru-RU" altLang="ru-RU" sz="3500" b="0" dirty="0" smtClean="0">
                <a:latin typeface="Times New Roman" pitchFamily="18" charset="0"/>
              </a:rPr>
              <a:t>формирующих </a:t>
            </a:r>
            <a:r>
              <a:rPr lang="ru-RU" altLang="ru-RU" sz="3500" b="0" dirty="0" smtClean="0">
                <a:solidFill>
                  <a:srgbClr val="FFFF00"/>
                </a:solidFill>
                <a:latin typeface="Times New Roman" pitchFamily="18" charset="0"/>
              </a:rPr>
              <a:t>ЭТНОСФЕРУ ЛОКАЛЬНОЙ ЦИВИЛИЗАЦИИ </a:t>
            </a:r>
          </a:p>
        </p:txBody>
      </p:sp>
    </p:spTree>
    <p:extLst>
      <p:ext uri="{BB962C8B-B14F-4D97-AF65-F5344CB8AC3E}">
        <p14:creationId xmlns:p14="http://schemas.microsoft.com/office/powerpoint/2010/main" val="70405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418" name="Rectangle 2"/>
          <p:cNvSpPr>
            <a:spLocks noGrp="1" noChangeArrowheads="1"/>
          </p:cNvSpPr>
          <p:nvPr>
            <p:ph type="title"/>
          </p:nvPr>
        </p:nvSpPr>
        <p:spPr>
          <a:xfrm>
            <a:off x="539750" y="476250"/>
            <a:ext cx="7772400" cy="11430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ru-RU" sz="4000" dirty="0" smtClean="0">
                <a:solidFill>
                  <a:schemeClr val="tx1"/>
                </a:solidFill>
              </a:rPr>
              <a:t>Важно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2133600"/>
            <a:ext cx="7772400" cy="3962400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ru-RU" sz="3600" b="0" dirty="0" smtClean="0">
                <a:solidFill>
                  <a:schemeClr val="tx1"/>
                </a:solidFill>
                <a:latin typeface="+mj-lt"/>
              </a:rPr>
              <a:t>Соотношений этносов и цивилизаций</a:t>
            </a:r>
          </a:p>
          <a:p>
            <a:pPr eaLnBrk="1" hangingPunct="1"/>
            <a:r>
              <a:rPr lang="ru-RU" altLang="ru-RU" b="0" dirty="0" smtClean="0">
                <a:latin typeface="Times New Roman" pitchFamily="18" charset="0"/>
              </a:rPr>
              <a:t>развитие этносов и цивилизаций есть   </a:t>
            </a:r>
            <a:r>
              <a:rPr lang="ru-RU" altLang="ru-RU" b="0" dirty="0" smtClean="0">
                <a:solidFill>
                  <a:schemeClr val="accent2"/>
                </a:solidFill>
                <a:latin typeface="Times New Roman" pitchFamily="18" charset="0"/>
              </a:rPr>
              <a:t>взаимообусловленный процесс</a:t>
            </a:r>
            <a:r>
              <a:rPr lang="ru-RU" altLang="ru-RU" b="0" dirty="0" smtClean="0">
                <a:latin typeface="Times New Roman" pitchFamily="18" charset="0"/>
              </a:rPr>
              <a:t> </a:t>
            </a:r>
          </a:p>
          <a:p>
            <a:pPr eaLnBrk="1" hangingPunct="1"/>
            <a:endParaRPr lang="ru-RU" altLang="ru-RU" sz="1000" b="0" dirty="0" smtClean="0">
              <a:latin typeface="Times New Roman" pitchFamily="18" charset="0"/>
            </a:endParaRPr>
          </a:p>
          <a:p>
            <a:pPr eaLnBrk="1" hangingPunct="1"/>
            <a:r>
              <a:rPr lang="ru-RU" altLang="ru-RU" b="0" dirty="0" err="1" smtClean="0">
                <a:solidFill>
                  <a:srgbClr val="FFFF00"/>
                </a:solidFill>
                <a:latin typeface="Times New Roman" pitchFamily="18" charset="0"/>
              </a:rPr>
              <a:t>этносоциальные</a:t>
            </a:r>
            <a:r>
              <a:rPr lang="ru-RU" altLang="ru-RU" b="0" dirty="0" smtClean="0">
                <a:solidFill>
                  <a:srgbClr val="FFFF00"/>
                </a:solidFill>
                <a:latin typeface="Times New Roman" pitchFamily="18" charset="0"/>
              </a:rPr>
              <a:t> процессы </a:t>
            </a:r>
            <a:r>
              <a:rPr lang="ru-RU" altLang="ru-RU" b="0" dirty="0" smtClean="0">
                <a:latin typeface="Times New Roman" pitchFamily="18" charset="0"/>
              </a:rPr>
              <a:t>–</a:t>
            </a:r>
          </a:p>
          <a:p>
            <a:pPr eaLnBrk="1" hangingPunct="1">
              <a:buFont typeface="Wingdings" pitchFamily="2" charset="2"/>
              <a:buNone/>
            </a:pPr>
            <a:r>
              <a:rPr lang="ru-RU" altLang="ru-RU" b="0" dirty="0" smtClean="0">
                <a:latin typeface="Times New Roman" pitchFamily="18" charset="0"/>
              </a:rPr>
              <a:t>	внутреннее содержание </a:t>
            </a:r>
            <a:r>
              <a:rPr lang="ru-RU" altLang="ru-RU" b="0" dirty="0" smtClean="0">
                <a:solidFill>
                  <a:schemeClr val="accent2"/>
                </a:solidFill>
                <a:latin typeface="Times New Roman" pitchFamily="18" charset="0"/>
              </a:rPr>
              <a:t>цивилизационного развития</a:t>
            </a:r>
          </a:p>
        </p:txBody>
      </p:sp>
    </p:spTree>
    <p:extLst>
      <p:ext uri="{BB962C8B-B14F-4D97-AF65-F5344CB8AC3E}">
        <p14:creationId xmlns:p14="http://schemas.microsoft.com/office/powerpoint/2010/main" val="18136983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4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z="4000" dirty="0" smtClean="0">
                <a:solidFill>
                  <a:schemeClr val="tx1"/>
                </a:solidFill>
              </a:rPr>
              <a:t>Вопросы для обсуждения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11188" y="2133600"/>
            <a:ext cx="7772400" cy="4114800"/>
          </a:xfrm>
        </p:spPr>
        <p:txBody>
          <a:bodyPr/>
          <a:lstStyle/>
          <a:p>
            <a:pPr marL="0" lvl="1" indent="0" eaLnBrk="1" hangingPunct="1">
              <a:lnSpc>
                <a:spcPct val="90000"/>
              </a:lnSpc>
              <a:buFontTx/>
              <a:buNone/>
              <a:defRPr/>
            </a:pPr>
            <a:endParaRPr lang="ru-RU" altLang="ru-RU" sz="600" b="0" dirty="0" smtClean="0">
              <a:latin typeface="+mj-lt"/>
              <a:ea typeface="Calibri" pitchFamily="34" charset="0"/>
              <a:cs typeface="Times New Roman" pitchFamily="18" charset="0"/>
            </a:endParaRPr>
          </a:p>
          <a:p>
            <a:pPr marL="514350" indent="-514350" eaLnBrk="1" hangingPunct="1">
              <a:buFont typeface="+mj-lt"/>
              <a:buAutoNum type="arabicPeriod"/>
              <a:defRPr/>
            </a:pPr>
            <a:r>
              <a:rPr lang="ru-RU" altLang="ru-RU" sz="2800" b="0" dirty="0" smtClean="0">
                <a:latin typeface="Times New Roman" pitchFamily="18" charset="0"/>
              </a:rPr>
              <a:t>Актуализация евразийского процесса</a:t>
            </a:r>
          </a:p>
          <a:p>
            <a:pPr marL="514350" indent="-514350" eaLnBrk="1" hangingPunct="1">
              <a:buFont typeface="+mj-lt"/>
              <a:buAutoNum type="arabicPeriod"/>
              <a:defRPr/>
            </a:pPr>
            <a:r>
              <a:rPr lang="ru-RU" altLang="ru-RU" sz="2800" b="0" dirty="0" smtClean="0">
                <a:latin typeface="Times New Roman" pitchFamily="18" charset="0"/>
              </a:rPr>
              <a:t>Значимость евразийской </a:t>
            </a:r>
            <a:r>
              <a:rPr lang="ru-RU" altLang="ru-RU" sz="2800" b="0" dirty="0">
                <a:latin typeface="Times New Roman" pitchFamily="18" charset="0"/>
              </a:rPr>
              <a:t>культуры</a:t>
            </a:r>
          </a:p>
          <a:p>
            <a:pPr marL="514350" indent="-514350" eaLnBrk="1" hangingPunct="1">
              <a:buFont typeface="+mj-lt"/>
              <a:buAutoNum type="arabicPeriod"/>
              <a:defRPr/>
            </a:pPr>
            <a:r>
              <a:rPr lang="ru-RU" altLang="ru-RU" sz="2800" b="0" dirty="0" err="1" smtClean="0">
                <a:latin typeface="Times New Roman" pitchFamily="18" charset="0"/>
              </a:rPr>
              <a:t>Евразийство</a:t>
            </a:r>
            <a:r>
              <a:rPr lang="ru-RU" altLang="ru-RU" sz="2800" b="0" dirty="0" smtClean="0">
                <a:latin typeface="Times New Roman" pitchFamily="18" charset="0"/>
              </a:rPr>
              <a:t> как социокультурный тип</a:t>
            </a:r>
          </a:p>
          <a:p>
            <a:pPr marL="514350" indent="-514350" eaLnBrk="1" hangingPunct="1">
              <a:buFont typeface="+mj-lt"/>
              <a:buAutoNum type="arabicPeriod"/>
              <a:defRPr/>
            </a:pPr>
            <a:r>
              <a:rPr lang="ru-RU" altLang="ru-RU" sz="2800" b="0" dirty="0" smtClean="0">
                <a:latin typeface="Times New Roman" pitchFamily="18" charset="0"/>
              </a:rPr>
              <a:t>Ценностные ориентации народов Евразии</a:t>
            </a:r>
          </a:p>
          <a:p>
            <a:pPr marL="514350" indent="-514350" eaLnBrk="1" hangingPunct="1">
              <a:buFont typeface="+mj-lt"/>
              <a:buAutoNum type="arabicPeriod"/>
              <a:defRPr/>
            </a:pPr>
            <a:r>
              <a:rPr lang="ru-RU" altLang="ru-RU" sz="2800" b="0" dirty="0">
                <a:latin typeface="Times New Roman" pitchFamily="18" charset="0"/>
              </a:rPr>
              <a:t>Алтай – </a:t>
            </a:r>
            <a:r>
              <a:rPr lang="ru-RU" altLang="ru-RU" sz="2800" b="0" dirty="0" smtClean="0">
                <a:latin typeface="Times New Roman" pitchFamily="18" charset="0"/>
              </a:rPr>
              <a:t>Гималаи: сходства и различия</a:t>
            </a:r>
            <a:endParaRPr lang="ru-RU" altLang="ru-RU" sz="2400" b="0" i="1" dirty="0">
              <a:latin typeface="Times New Roman" pitchFamily="18" charset="0"/>
            </a:endParaRPr>
          </a:p>
          <a:p>
            <a:pPr marL="514350" indent="-514350" eaLnBrk="1" hangingPunct="1">
              <a:spcAft>
                <a:spcPts val="600"/>
              </a:spcAft>
              <a:buFont typeface="+mj-lt"/>
              <a:buAutoNum type="arabicPeriod"/>
              <a:defRPr/>
            </a:pPr>
            <a:r>
              <a:rPr lang="ru-RU" altLang="ru-RU" sz="2800" b="0" dirty="0" smtClean="0">
                <a:latin typeface="Times New Roman" pitchFamily="18" charset="0"/>
              </a:rPr>
              <a:t>Проблемы координации евразийского мира</a:t>
            </a:r>
          </a:p>
          <a:p>
            <a:pPr marL="0" indent="355600" eaLnBrk="1" hangingPunct="1">
              <a:spcBef>
                <a:spcPts val="0"/>
              </a:spcBef>
              <a:buNone/>
              <a:defRPr/>
            </a:pPr>
            <a:r>
              <a:rPr lang="ru-RU" altLang="ru-RU" sz="2400" b="0" i="1" dirty="0" smtClean="0">
                <a:solidFill>
                  <a:schemeClr val="accent2"/>
                </a:solidFill>
                <a:latin typeface="Times New Roman" pitchFamily="18" charset="0"/>
              </a:rPr>
              <a:t>(на примере Международный </a:t>
            </a:r>
            <a:r>
              <a:rPr lang="ru-RU" altLang="ru-RU" sz="2400" b="0" i="1" dirty="0" smtClean="0">
                <a:solidFill>
                  <a:schemeClr val="accent2"/>
                </a:solidFill>
                <a:latin typeface="Times New Roman" pitchFamily="18" charset="0"/>
              </a:rPr>
              <a:t>координационный совет </a:t>
            </a:r>
          </a:p>
          <a:p>
            <a:pPr marL="355600" indent="0" eaLnBrk="1" hangingPunct="1">
              <a:spcBef>
                <a:spcPts val="0"/>
              </a:spcBef>
              <a:buNone/>
              <a:defRPr/>
            </a:pPr>
            <a:r>
              <a:rPr lang="ru-RU" altLang="ru-RU" sz="2400" b="0" i="1" dirty="0" smtClean="0">
                <a:solidFill>
                  <a:schemeClr val="accent2"/>
                </a:solidFill>
                <a:latin typeface="Times New Roman" pitchFamily="18" charset="0"/>
              </a:rPr>
              <a:t>«Наш общий дом – Алтай»)</a:t>
            </a:r>
          </a:p>
          <a:p>
            <a:pPr marL="514350" indent="-514350" eaLnBrk="1" hangingPunct="1">
              <a:buFont typeface="+mj-lt"/>
              <a:buAutoNum type="arabicPeriod"/>
              <a:defRPr/>
            </a:pPr>
            <a:endParaRPr lang="ru-RU" altLang="ru-RU" sz="2800" b="0" dirty="0" smtClean="0">
              <a:latin typeface="Times New Roman" pitchFamily="18" charset="0"/>
            </a:endParaRPr>
          </a:p>
          <a:p>
            <a:pPr eaLnBrk="1" hangingPunct="1">
              <a:buFont typeface="Wingdings" pitchFamily="2" charset="2"/>
              <a:buNone/>
              <a:defRPr/>
            </a:pPr>
            <a:r>
              <a:rPr lang="ru-RU" altLang="ru-RU" dirty="0" smtClean="0">
                <a:latin typeface="Times New Roman" pitchFamily="18" charset="0"/>
              </a:rPr>
              <a:t>	</a:t>
            </a:r>
            <a:endParaRPr lang="ru-RU" altLang="ru-RU" b="0" dirty="0" smtClean="0"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357188"/>
            <a:ext cx="8568952" cy="1071562"/>
          </a:xfrm>
        </p:spPr>
        <p:txBody>
          <a:bodyPr/>
          <a:lstStyle/>
          <a:p>
            <a:pPr>
              <a:defRPr/>
            </a:pPr>
            <a:r>
              <a:rPr lang="ru-RU" sz="3600" dirty="0" smtClean="0">
                <a:solidFill>
                  <a:schemeClr val="tx1"/>
                </a:solidFill>
              </a:rPr>
              <a:t>Евразийский </a:t>
            </a:r>
            <a:r>
              <a:rPr lang="ru-RU" sz="3600" dirty="0" smtClean="0">
                <a:solidFill>
                  <a:schemeClr val="tx1"/>
                </a:solidFill>
              </a:rPr>
              <a:t>мир. 2010. </a:t>
            </a:r>
            <a:r>
              <a:rPr lang="ru-RU" sz="2800" dirty="0" smtClean="0">
                <a:solidFill>
                  <a:schemeClr val="tx1"/>
                </a:solidFill>
              </a:rPr>
              <a:t>Отв. ред. </a:t>
            </a:r>
            <a:r>
              <a:rPr lang="ru-RU" sz="2800" dirty="0" err="1" smtClean="0">
                <a:solidFill>
                  <a:schemeClr val="tx1"/>
                </a:solidFill>
              </a:rPr>
              <a:t>Ю.В.Попков</a:t>
            </a:r>
            <a:r>
              <a:rPr lang="ru-RU" sz="2800" dirty="0" smtClean="0">
                <a:solidFill>
                  <a:schemeClr val="tx1"/>
                </a:solidFill>
              </a:rPr>
              <a:t> </a:t>
            </a:r>
            <a:endParaRPr lang="ru-RU" sz="2800" dirty="0">
              <a:solidFill>
                <a:schemeClr val="tx1"/>
              </a:solidFill>
            </a:endParaRPr>
          </a:p>
        </p:txBody>
      </p:sp>
      <p:sp>
        <p:nvSpPr>
          <p:cNvPr id="45059" name="Клип 2"/>
          <p:cNvSpPr>
            <a:spLocks noGrp="1" noTextEdit="1"/>
          </p:cNvSpPr>
          <p:nvPr>
            <p:ph type="clipArt" sz="half" idx="1"/>
          </p:nvPr>
        </p:nvSpPr>
        <p:spPr>
          <a:xfrm>
            <a:off x="785813" y="2000250"/>
            <a:ext cx="3357562" cy="4095750"/>
          </a:xfrm>
        </p:spPr>
      </p:sp>
      <p:sp>
        <p:nvSpPr>
          <p:cNvPr id="45060" name="Текст 3"/>
          <p:cNvSpPr>
            <a:spLocks noGrp="1"/>
          </p:cNvSpPr>
          <p:nvPr>
            <p:ph type="body" sz="half" idx="2"/>
          </p:nvPr>
        </p:nvSpPr>
        <p:spPr>
          <a:xfrm>
            <a:off x="4500563" y="1196975"/>
            <a:ext cx="4286250" cy="5518150"/>
          </a:xfrm>
        </p:spPr>
        <p:txBody>
          <a:bodyPr/>
          <a:lstStyle/>
          <a:p>
            <a:pPr marL="177800" indent="-177800"/>
            <a:r>
              <a:rPr lang="ru-RU" altLang="ru-RU" sz="2000" b="0" smtClean="0">
                <a:latin typeface="Times New Roman" pitchFamily="18" charset="0"/>
              </a:rPr>
              <a:t>Теоретически обосновано и эмпирически подтверждено, что этносоциальные общности Сибири и сопредельных территорий Внутренней Евразии интегрированы в цивилизационные взаимодействия в составе </a:t>
            </a:r>
            <a:r>
              <a:rPr lang="ru-RU" altLang="ru-RU" sz="2000" b="0" smtClean="0">
                <a:solidFill>
                  <a:schemeClr val="accent2"/>
                </a:solidFill>
                <a:latin typeface="Times New Roman" pitchFamily="18" charset="0"/>
              </a:rPr>
              <a:t>евразийского социокультурного мира</a:t>
            </a:r>
            <a:r>
              <a:rPr lang="ru-RU" altLang="ru-RU" sz="2000" b="0" smtClean="0">
                <a:latin typeface="Times New Roman" pitchFamily="18" charset="0"/>
              </a:rPr>
              <a:t>, для которого специфичны </a:t>
            </a:r>
            <a:r>
              <a:rPr lang="ru-RU" altLang="ru-RU" sz="2000" b="0" smtClean="0">
                <a:solidFill>
                  <a:srgbClr val="FFFF00"/>
                </a:solidFill>
                <a:latin typeface="Times New Roman" pitchFamily="18" charset="0"/>
              </a:rPr>
              <a:t>ценности воли </a:t>
            </a:r>
            <a:r>
              <a:rPr lang="ru-RU" altLang="ru-RU" sz="2000" b="0" smtClean="0">
                <a:latin typeface="Times New Roman" pitchFamily="18" charset="0"/>
              </a:rPr>
              <a:t>(вольной самоорганизации),  </a:t>
            </a:r>
            <a:r>
              <a:rPr lang="ru-RU" altLang="ru-RU" sz="2000" b="0" smtClean="0">
                <a:solidFill>
                  <a:srgbClr val="FFFF00"/>
                </a:solidFill>
                <a:latin typeface="Times New Roman" pitchFamily="18" charset="0"/>
              </a:rPr>
              <a:t>миксиса </a:t>
            </a:r>
            <a:r>
              <a:rPr lang="ru-RU" altLang="ru-RU" sz="2000" b="0" smtClean="0">
                <a:latin typeface="Times New Roman" pitchFamily="18" charset="0"/>
              </a:rPr>
              <a:t>(творческого смешения культур), </a:t>
            </a:r>
            <a:r>
              <a:rPr lang="ru-RU" altLang="ru-RU" sz="2000" b="0" smtClean="0">
                <a:solidFill>
                  <a:srgbClr val="FFFF00"/>
                </a:solidFill>
                <a:latin typeface="Times New Roman" pitchFamily="18" charset="0"/>
              </a:rPr>
              <a:t>братства народов </a:t>
            </a:r>
            <a:r>
              <a:rPr lang="ru-RU" altLang="ru-RU" sz="2000" b="0" smtClean="0">
                <a:latin typeface="Times New Roman" pitchFamily="18" charset="0"/>
              </a:rPr>
              <a:t>(побратимство), </a:t>
            </a:r>
            <a:r>
              <a:rPr lang="ru-RU" altLang="ru-RU" sz="2000" b="0" smtClean="0">
                <a:solidFill>
                  <a:srgbClr val="FFFF00"/>
                </a:solidFill>
                <a:latin typeface="Times New Roman" pitchFamily="18" charset="0"/>
              </a:rPr>
              <a:t>пограничности бытия </a:t>
            </a:r>
            <a:r>
              <a:rPr lang="ru-RU" altLang="ru-RU" sz="2000" b="0" smtClean="0">
                <a:latin typeface="Times New Roman" pitchFamily="18" charset="0"/>
              </a:rPr>
              <a:t>(«открытого бытия-на-границе»).</a:t>
            </a:r>
          </a:p>
          <a:p>
            <a:pPr marL="177800" indent="-177800"/>
            <a:r>
              <a:rPr lang="ru-RU" altLang="ru-RU" sz="2000" b="0" smtClean="0">
                <a:solidFill>
                  <a:schemeClr val="accent2"/>
                </a:solidFill>
                <a:latin typeface="Times New Roman" pitchFamily="18" charset="0"/>
                <a:ea typeface="Calibri" pitchFamily="34" charset="0"/>
                <a:cs typeface="Calibri" pitchFamily="34" charset="0"/>
              </a:rPr>
              <a:t>контаминации базисных ценностей</a:t>
            </a:r>
            <a:r>
              <a:rPr lang="ru-RU" altLang="ru-RU" sz="2000" b="0" smtClean="0">
                <a:latin typeface="Times New Roman" pitchFamily="18" charset="0"/>
              </a:rPr>
              <a:t> </a:t>
            </a:r>
            <a:r>
              <a:rPr lang="ru-RU" altLang="ru-RU" sz="1800" b="0" i="1" smtClean="0">
                <a:latin typeface="Times New Roman" pitchFamily="18" charset="0"/>
              </a:rPr>
              <a:t>(слияние разнородных элементов в новую совокупность)</a:t>
            </a:r>
            <a:endParaRPr lang="ru-RU" altLang="ru-RU" sz="1800" b="0" i="1" smtClean="0">
              <a:solidFill>
                <a:schemeClr val="accent2"/>
              </a:solidFill>
              <a:latin typeface="Times New Roman" pitchFamily="18" charset="0"/>
            </a:endParaRPr>
          </a:p>
          <a:p>
            <a:pPr marL="177800" indent="-177800"/>
            <a:endParaRPr lang="ru-RU" altLang="ru-RU" sz="3600" smtClean="0"/>
          </a:p>
        </p:txBody>
      </p:sp>
      <p:pic>
        <p:nvPicPr>
          <p:cNvPr id="45061" name="Picture 2" descr="D:\Восстановление\Мои Докуметы\___MONOGRAF\2009\Евразийство\Окончательный вариант\В Нонпарель\Обложка-стр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813" y="1571625"/>
            <a:ext cx="34290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514" name="Rectangle 2"/>
          <p:cNvSpPr>
            <a:spLocks noGrp="1" noChangeArrowheads="1"/>
          </p:cNvSpPr>
          <p:nvPr>
            <p:ph type="title"/>
          </p:nvPr>
        </p:nvSpPr>
        <p:spPr>
          <a:xfrm>
            <a:off x="684213" y="260350"/>
            <a:ext cx="7773987" cy="1492250"/>
          </a:xfrm>
        </p:spPr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ru-RU" sz="4000" dirty="0" smtClean="0">
                <a:solidFill>
                  <a:schemeClr val="tx1"/>
                </a:solidFill>
              </a:rPr>
              <a:t>Важно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buNone/>
            </a:pPr>
            <a:r>
              <a:rPr lang="ru-RU" b="0" dirty="0" smtClean="0">
                <a:solidFill>
                  <a:schemeClr val="tx1"/>
                </a:solidFill>
                <a:latin typeface="+mj-lt"/>
              </a:rPr>
              <a:t>Этнокультурная основа единства народов Евразии</a:t>
            </a:r>
          </a:p>
          <a:p>
            <a:pPr eaLnBrk="1" hangingPunct="1"/>
            <a:endParaRPr lang="ru-RU" altLang="ru-RU" sz="1400" b="0" dirty="0" smtClean="0">
              <a:latin typeface="Times New Roman" pitchFamily="18" charset="0"/>
            </a:endParaRPr>
          </a:p>
          <a:p>
            <a:pPr eaLnBrk="1" hangingPunct="1"/>
            <a:r>
              <a:rPr lang="ru-RU" altLang="ru-RU" b="0" dirty="0" smtClean="0">
                <a:latin typeface="Times New Roman" pitchFamily="18" charset="0"/>
              </a:rPr>
              <a:t>многовековые </a:t>
            </a:r>
            <a:r>
              <a:rPr lang="ru-RU" altLang="ru-RU" b="0" dirty="0" smtClean="0">
                <a:solidFill>
                  <a:schemeClr val="accent2"/>
                </a:solidFill>
                <a:latin typeface="Times New Roman" pitchFamily="18" charset="0"/>
              </a:rPr>
              <a:t>взаимосвязи и совместная жизнедеятельность</a:t>
            </a:r>
            <a:r>
              <a:rPr lang="ru-RU" altLang="ru-RU" b="0" dirty="0" smtClean="0">
                <a:latin typeface="Times New Roman" pitchFamily="18" charset="0"/>
              </a:rPr>
              <a:t> разных народов </a:t>
            </a:r>
          </a:p>
          <a:p>
            <a:pPr eaLnBrk="1" hangingPunct="1"/>
            <a:r>
              <a:rPr lang="ru-RU" altLang="ru-RU" b="0" dirty="0" smtClean="0">
                <a:latin typeface="Times New Roman" pitchFamily="18" charset="0"/>
              </a:rPr>
              <a:t>под их влиянием сформировались </a:t>
            </a:r>
            <a:r>
              <a:rPr lang="ru-RU" altLang="ru-RU" b="0" dirty="0" smtClean="0">
                <a:solidFill>
                  <a:srgbClr val="FFFF00"/>
                </a:solidFill>
                <a:latin typeface="Times New Roman" pitchFamily="18" charset="0"/>
              </a:rPr>
              <a:t>общие черты хозяйства,  культуры, менталитета</a:t>
            </a:r>
            <a:r>
              <a:rPr lang="ru-RU" altLang="ru-RU" dirty="0" smtClean="0">
                <a:solidFill>
                  <a:srgbClr val="FFFF00"/>
                </a:solidFill>
                <a:latin typeface="Times New Roman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81157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0"/>
            <a:ext cx="7772400" cy="1143000"/>
          </a:xfrm>
        </p:spPr>
        <p:txBody>
          <a:bodyPr/>
          <a:lstStyle/>
          <a:p>
            <a:pPr eaLnBrk="1" hangingPunct="1">
              <a:defRPr/>
            </a:pPr>
            <a:r>
              <a:rPr lang="ru-RU" sz="4000" b="1" smtClean="0"/>
              <a:t/>
            </a:r>
            <a:br>
              <a:rPr lang="ru-RU" sz="4000" b="1" smtClean="0"/>
            </a:br>
            <a:r>
              <a:rPr lang="ru-RU" smtClean="0">
                <a:solidFill>
                  <a:schemeClr val="tx1"/>
                </a:solidFill>
              </a:rPr>
              <a:t>Основные последствия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2060575"/>
            <a:ext cx="8207375" cy="3960813"/>
          </a:xfrm>
        </p:spPr>
        <p:txBody>
          <a:bodyPr/>
          <a:lstStyle/>
          <a:p>
            <a:pPr marL="355600" indent="-355600" eaLnBrk="1" hangingPunct="1">
              <a:tabLst>
                <a:tab pos="533400" algn="l"/>
              </a:tabLst>
            </a:pPr>
            <a:r>
              <a:rPr lang="ru-RU" altLang="ru-RU" sz="2800" b="0" dirty="0" smtClean="0">
                <a:latin typeface="Times New Roman" pitchFamily="18" charset="0"/>
              </a:rPr>
              <a:t>относительная </a:t>
            </a:r>
            <a:r>
              <a:rPr lang="ru-RU" altLang="ru-RU" sz="2800" b="0" dirty="0" smtClean="0">
                <a:solidFill>
                  <a:schemeClr val="accent2"/>
                </a:solidFill>
                <a:latin typeface="Times New Roman" pitchFamily="18" charset="0"/>
              </a:rPr>
              <a:t>УСТОЙЧИВОСТЬ</a:t>
            </a:r>
            <a:r>
              <a:rPr lang="ru-RU" altLang="ru-RU" sz="2800" b="0" dirty="0" smtClean="0">
                <a:latin typeface="Times New Roman" pitchFamily="18" charset="0"/>
              </a:rPr>
              <a:t> культур народов региона на протяжении тысячелетий, </a:t>
            </a:r>
          </a:p>
          <a:p>
            <a:pPr marL="355600" indent="-355600" eaLnBrk="1" hangingPunct="1">
              <a:tabLst>
                <a:tab pos="533400" algn="l"/>
              </a:tabLst>
            </a:pPr>
            <a:r>
              <a:rPr lang="ru-RU" altLang="ru-RU" sz="2800" b="0" dirty="0" smtClean="0">
                <a:latin typeface="Times New Roman" pitchFamily="18" charset="0"/>
              </a:rPr>
              <a:t>определенное </a:t>
            </a:r>
            <a:r>
              <a:rPr lang="ru-RU" altLang="ru-RU" sz="2800" b="0" dirty="0" smtClean="0">
                <a:solidFill>
                  <a:schemeClr val="accent2"/>
                </a:solidFill>
                <a:latin typeface="Times New Roman" pitchFamily="18" charset="0"/>
              </a:rPr>
              <a:t>ЕДИНСТВО И НЕПРЕРЫВНОСТЬ</a:t>
            </a:r>
            <a:r>
              <a:rPr lang="ru-RU" altLang="ru-RU" sz="2800" b="0" dirty="0" smtClean="0">
                <a:latin typeface="Times New Roman" pitchFamily="18" charset="0"/>
              </a:rPr>
              <a:t> этнокультурного массива</a:t>
            </a:r>
            <a:r>
              <a:rPr lang="ru-RU" altLang="ru-RU" sz="2800" dirty="0" smtClean="0">
                <a:latin typeface="Times New Roman" pitchFamily="18" charset="0"/>
              </a:rPr>
              <a:t> </a:t>
            </a:r>
          </a:p>
          <a:p>
            <a:pPr marL="355600" indent="-355600" eaLnBrk="1" hangingPunct="1">
              <a:tabLst>
                <a:tab pos="533400" algn="l"/>
              </a:tabLst>
            </a:pPr>
            <a:r>
              <a:rPr lang="ru-RU" altLang="ru-RU" sz="2800" b="0" dirty="0" smtClean="0">
                <a:solidFill>
                  <a:schemeClr val="accent2"/>
                </a:solidFill>
                <a:latin typeface="Times New Roman" pitchFamily="18" charset="0"/>
              </a:rPr>
              <a:t>СХОДСТВО БАЗИСНЫХ ЦЕННОСТНЫХ СИСТЕМ</a:t>
            </a:r>
            <a:r>
              <a:rPr lang="ru-RU" altLang="ru-RU" sz="2800" b="0" dirty="0" smtClean="0">
                <a:latin typeface="Times New Roman" pitchFamily="18" charset="0"/>
              </a:rPr>
              <a:t> разных народов в ситуации этнокультурного многообразия </a:t>
            </a:r>
          </a:p>
          <a:p>
            <a:pPr marL="355600" indent="-355600" eaLnBrk="1" hangingPunct="1">
              <a:tabLst>
                <a:tab pos="533400" algn="l"/>
              </a:tabLst>
            </a:pPr>
            <a:r>
              <a:rPr lang="ru-RU" altLang="ru-RU" sz="2800" b="0" dirty="0" smtClean="0">
                <a:solidFill>
                  <a:srgbClr val="FFFF00"/>
                </a:solidFill>
                <a:latin typeface="Times New Roman" pitchFamily="18" charset="0"/>
              </a:rPr>
              <a:t>сохранение основополагающих ориентаций </a:t>
            </a:r>
            <a:r>
              <a:rPr lang="ru-RU" altLang="ru-RU" sz="2800" b="0" dirty="0" smtClean="0">
                <a:latin typeface="Times New Roman" pitchFamily="18" charset="0"/>
              </a:rPr>
              <a:t>в условиях испытания либерально-рыночными трансформациями и глобализацией </a:t>
            </a:r>
          </a:p>
        </p:txBody>
      </p:sp>
    </p:spTree>
    <p:extLst>
      <p:ext uri="{BB962C8B-B14F-4D97-AF65-F5344CB8AC3E}">
        <p14:creationId xmlns:p14="http://schemas.microsoft.com/office/powerpoint/2010/main" val="713342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mtClean="0">
                <a:solidFill>
                  <a:schemeClr val="tx1"/>
                </a:solidFill>
              </a:rPr>
              <a:t>Исследовательская традиция</a:t>
            </a:r>
            <a:r>
              <a:rPr lang="ru-RU" b="1" smtClean="0"/>
              <a:t> 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ru-RU" altLang="ru-RU" sz="1600" dirty="0" smtClean="0">
              <a:latin typeface="Times New Roman" pitchFamily="18" charset="0"/>
            </a:endParaRPr>
          </a:p>
          <a:p>
            <a:pPr marL="0" indent="0" eaLnBrk="1" hangingPunct="1">
              <a:buNone/>
            </a:pPr>
            <a:r>
              <a:rPr lang="ru-RU" altLang="ru-RU" b="0" dirty="0" smtClean="0">
                <a:latin typeface="Times New Roman" pitchFamily="18" charset="0"/>
              </a:rPr>
              <a:t>изначальное выделение цивилизации по</a:t>
            </a:r>
          </a:p>
          <a:p>
            <a:pPr eaLnBrk="1" hangingPunct="1"/>
            <a:r>
              <a:rPr lang="ru-RU" altLang="ru-RU" b="0" dirty="0" smtClean="0">
                <a:latin typeface="Times New Roman" pitchFamily="18" charset="0"/>
              </a:rPr>
              <a:t>некоторым </a:t>
            </a:r>
            <a:r>
              <a:rPr lang="ru-RU" altLang="ru-RU" b="0" dirty="0" smtClean="0">
                <a:solidFill>
                  <a:schemeClr val="accent2"/>
                </a:solidFill>
                <a:latin typeface="Times New Roman" pitchFamily="18" charset="0"/>
              </a:rPr>
              <a:t>УСТОЙЧИВЫМ, КОНСТАНТНЫМ, ЦЕННОСТНЫМ</a:t>
            </a:r>
            <a:r>
              <a:rPr lang="ru-RU" altLang="ru-RU" b="0" dirty="0" smtClean="0">
                <a:latin typeface="Times New Roman" pitchFamily="18" charset="0"/>
              </a:rPr>
              <a:t> характеристикам, </a:t>
            </a:r>
          </a:p>
          <a:p>
            <a:pPr eaLnBrk="1" hangingPunct="1"/>
            <a:r>
              <a:rPr lang="ru-RU" altLang="ru-RU" b="0" dirty="0" smtClean="0">
                <a:latin typeface="Times New Roman" pitchFamily="18" charset="0"/>
              </a:rPr>
              <a:t>существующим на всем протяжении локального цивилизационного процесса</a:t>
            </a:r>
            <a:r>
              <a:rPr lang="ru-RU" altLang="ru-RU" dirty="0" smtClean="0">
                <a:latin typeface="Times New Roman" pitchFamily="18" charset="0"/>
              </a:rPr>
              <a:t> </a:t>
            </a:r>
          </a:p>
          <a:p>
            <a:pPr marL="0" indent="0" eaLnBrk="1" hangingPunct="1">
              <a:buNone/>
            </a:pPr>
            <a:r>
              <a:rPr lang="ru-RU" altLang="ru-RU" sz="3600" b="0" i="1" dirty="0" smtClean="0">
                <a:latin typeface="Times New Roman" pitchFamily="18" charset="0"/>
              </a:rPr>
              <a:t>(</a:t>
            </a:r>
            <a:r>
              <a:rPr lang="ru-RU" altLang="ru-RU" sz="3600" b="0" i="1" dirty="0" err="1" smtClean="0">
                <a:latin typeface="Times New Roman" pitchFamily="18" charset="0"/>
              </a:rPr>
              <a:t>П.А.Сорокин</a:t>
            </a:r>
            <a:r>
              <a:rPr lang="ru-RU" altLang="ru-RU" sz="3600" b="0" i="1" dirty="0" smtClean="0">
                <a:latin typeface="Times New Roman" pitchFamily="18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179266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6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404813"/>
            <a:ext cx="7772400" cy="936625"/>
          </a:xfrm>
        </p:spPr>
        <p:txBody>
          <a:bodyPr/>
          <a:lstStyle/>
          <a:p>
            <a:pPr eaLnBrk="1" hangingPunct="1">
              <a:defRPr/>
            </a:pPr>
            <a:r>
              <a:rPr lang="ru-RU" dirty="0" smtClean="0">
                <a:solidFill>
                  <a:schemeClr val="tx1"/>
                </a:solidFill>
              </a:rPr>
              <a:t>Результаты исследований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buNone/>
            </a:pPr>
            <a:r>
              <a:rPr lang="ru-RU" b="0" dirty="0" smtClean="0">
                <a:solidFill>
                  <a:schemeClr val="tx1"/>
                </a:solidFill>
                <a:latin typeface="+mj-lt"/>
              </a:rPr>
              <a:t>Общая характеристика опросов</a:t>
            </a:r>
          </a:p>
          <a:p>
            <a:pPr eaLnBrk="1" hangingPunct="1"/>
            <a:r>
              <a:rPr lang="ru-RU" altLang="ru-RU" b="0" dirty="0" smtClean="0">
                <a:latin typeface="Times New Roman" pitchFamily="18" charset="0"/>
              </a:rPr>
              <a:t>Всего опрошено около 5,5 тыс. чел. </a:t>
            </a:r>
          </a:p>
          <a:p>
            <a:pPr eaLnBrk="1" hangingPunct="1"/>
            <a:r>
              <a:rPr lang="ru-RU" altLang="ru-RU" b="0" dirty="0" smtClean="0">
                <a:latin typeface="Times New Roman" pitchFamily="18" charset="0"/>
              </a:rPr>
              <a:t>В выборке присутствуют представители всех выделенных </a:t>
            </a:r>
            <a:r>
              <a:rPr lang="ru-RU" altLang="ru-RU" b="0" dirty="0" err="1" smtClean="0">
                <a:solidFill>
                  <a:schemeClr val="accent2"/>
                </a:solidFill>
                <a:latin typeface="Times New Roman" pitchFamily="18" charset="0"/>
              </a:rPr>
              <a:t>субцивилизационных</a:t>
            </a:r>
            <a:r>
              <a:rPr lang="ru-RU" altLang="ru-RU" b="0" dirty="0" smtClean="0">
                <a:solidFill>
                  <a:schemeClr val="accent2"/>
                </a:solidFill>
                <a:latin typeface="Times New Roman" pitchFamily="18" charset="0"/>
              </a:rPr>
              <a:t> общностей</a:t>
            </a:r>
            <a:r>
              <a:rPr lang="ru-RU" altLang="ru-RU" b="0" dirty="0" smtClean="0">
                <a:latin typeface="Times New Roman" pitchFamily="18" charset="0"/>
              </a:rPr>
              <a:t> евразийской цивилизации – славяне, тюрки, монголы и малочисленные народы Севера</a:t>
            </a:r>
          </a:p>
          <a:p>
            <a:pPr marL="0" indent="0" eaLnBrk="1" hangingPunct="1">
              <a:buNone/>
            </a:pPr>
            <a:r>
              <a:rPr lang="ru-RU" altLang="ru-RU" sz="2800" b="0" i="1" dirty="0" smtClean="0">
                <a:latin typeface="Times New Roman" pitchFamily="18" charset="0"/>
              </a:rPr>
              <a:t>Республики Южной Сибири (Алтай, Тува, Хакасия), Восточный Казахстан, Монголия</a:t>
            </a:r>
          </a:p>
        </p:txBody>
      </p:sp>
    </p:spTree>
    <p:extLst>
      <p:ext uri="{BB962C8B-B14F-4D97-AF65-F5344CB8AC3E}">
        <p14:creationId xmlns:p14="http://schemas.microsoft.com/office/powerpoint/2010/main" val="231130044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258" name="Rectangle 2"/>
          <p:cNvSpPr>
            <a:spLocks noGrp="1" noChangeArrowheads="1"/>
          </p:cNvSpPr>
          <p:nvPr>
            <p:ph type="title"/>
          </p:nvPr>
        </p:nvSpPr>
        <p:spPr>
          <a:xfrm>
            <a:off x="684213" y="620713"/>
            <a:ext cx="7772400" cy="11430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ru-RU" sz="4000" smtClean="0">
                <a:solidFill>
                  <a:schemeClr val="tx1"/>
                </a:solidFill>
              </a:rPr>
              <a:t>Цивилизационные дихотомии</a:t>
            </a:r>
            <a:br>
              <a:rPr lang="ru-RU" sz="4000" smtClean="0">
                <a:solidFill>
                  <a:schemeClr val="tx1"/>
                </a:solidFill>
              </a:rPr>
            </a:br>
            <a:r>
              <a:rPr lang="ru-RU" sz="4000" smtClean="0">
                <a:solidFill>
                  <a:schemeClr val="tx1"/>
                </a:solidFill>
              </a:rPr>
              <a:t>ценностных предпочтений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981200"/>
            <a:ext cx="7772400" cy="4543425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endParaRPr lang="ru-RU" altLang="ru-RU" sz="800" b="0" smtClean="0">
              <a:latin typeface="Times New Roman" pitchFamily="18" charset="0"/>
            </a:endParaRP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ru-RU" altLang="ru-RU" sz="2000" b="0" smtClean="0">
                <a:latin typeface="Times New Roman" pitchFamily="18" charset="0"/>
              </a:rPr>
              <a:t>	</a:t>
            </a:r>
            <a:r>
              <a:rPr lang="ru-RU" altLang="ru-RU" sz="2400" b="0" smtClean="0">
                <a:solidFill>
                  <a:schemeClr val="accent2"/>
                </a:solidFill>
                <a:latin typeface="Times New Roman" pitchFamily="18" charset="0"/>
              </a:rPr>
              <a:t>ВОСТОЧНЫЕ ЦЕННОСТИ</a:t>
            </a:r>
          </a:p>
          <a:p>
            <a:pPr eaLnBrk="1" hangingPunct="1">
              <a:lnSpc>
                <a:spcPct val="80000"/>
              </a:lnSpc>
            </a:pPr>
            <a:r>
              <a:rPr lang="ru-RU" altLang="ru-RU" sz="2000" b="0" smtClean="0">
                <a:latin typeface="Times New Roman" pitchFamily="18" charset="0"/>
              </a:rPr>
              <a:t>традиционализм, приоритет духовного над материальным, приверженность к сельскому образу жизни, коллективизм, коллективная собственность, государственный патернализм и общественный порядок, приоритет морали, а не права, привычка к скромности и уважение к родовым этническим корням и природе </a:t>
            </a:r>
          </a:p>
          <a:p>
            <a:pPr eaLnBrk="1" hangingPunct="1">
              <a:lnSpc>
                <a:spcPct val="80000"/>
              </a:lnSpc>
            </a:pPr>
            <a:endParaRPr lang="ru-RU" altLang="ru-RU" sz="2000" b="0" smtClean="0">
              <a:latin typeface="Times New Roman" pitchFamily="18" charset="0"/>
            </a:endParaRP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ru-RU" altLang="ru-RU" sz="2400" b="0" smtClean="0">
                <a:latin typeface="Times New Roman" pitchFamily="18" charset="0"/>
              </a:rPr>
              <a:t>	</a:t>
            </a:r>
            <a:r>
              <a:rPr lang="ru-RU" altLang="ru-RU" sz="2400" b="0" smtClean="0">
                <a:solidFill>
                  <a:schemeClr val="accent2"/>
                </a:solidFill>
                <a:latin typeface="Times New Roman" pitchFamily="18" charset="0"/>
              </a:rPr>
              <a:t>ЗАПАДНЫЕ ЦЕННОСТИ</a:t>
            </a:r>
          </a:p>
          <a:p>
            <a:pPr eaLnBrk="1" hangingPunct="1">
              <a:lnSpc>
                <a:spcPct val="80000"/>
              </a:lnSpc>
            </a:pPr>
            <a:r>
              <a:rPr lang="ru-RU" altLang="ru-RU" sz="2000" b="0" smtClean="0">
                <a:latin typeface="Times New Roman" pitchFamily="18" charset="0"/>
              </a:rPr>
              <a:t>ценности либерализма, рыночной экономики, где гарантами выживания являются индивидуализм, частная собственность, рациональность, личная инициатива, доминирование материальных ценностей достатка, права, а прогресс ассоциируется с модернизацией и покорением природы</a:t>
            </a:r>
          </a:p>
        </p:txBody>
      </p:sp>
    </p:spTree>
    <p:extLst>
      <p:ext uri="{BB962C8B-B14F-4D97-AF65-F5344CB8AC3E}">
        <p14:creationId xmlns:p14="http://schemas.microsoft.com/office/powerpoint/2010/main" val="117868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91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609600"/>
            <a:ext cx="7772400" cy="803275"/>
          </a:xfrm>
        </p:spPr>
        <p:txBody>
          <a:bodyPr/>
          <a:lstStyle/>
          <a:p>
            <a:pPr eaLnBrk="1" hangingPunct="1">
              <a:defRPr/>
            </a:pPr>
            <a:r>
              <a:rPr lang="ru-RU" sz="4000" dirty="0" smtClean="0">
                <a:solidFill>
                  <a:schemeClr val="tx1"/>
                </a:solidFill>
              </a:rPr>
              <a:t>Результаты исследований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1981200"/>
            <a:ext cx="8569325" cy="4616450"/>
          </a:xfrm>
        </p:spPr>
        <p:txBody>
          <a:bodyPr/>
          <a:lstStyle/>
          <a:p>
            <a:pPr eaLnBrk="1" hangingPunct="1">
              <a:lnSpc>
                <a:spcPct val="80000"/>
              </a:lnSpc>
              <a:spcBef>
                <a:spcPct val="40000"/>
              </a:spcBef>
              <a:defRPr/>
            </a:pPr>
            <a:endParaRPr lang="ru-RU" altLang="ru-RU" sz="1000" b="0" dirty="0" smtClean="0">
              <a:latin typeface="Times New Roman" pitchFamily="18" charset="0"/>
            </a:endParaRPr>
          </a:p>
          <a:p>
            <a:pPr marL="0" indent="0" eaLnBrk="1" hangingPunct="1">
              <a:buFont typeface="Wingdings" pitchFamily="2" charset="2"/>
              <a:buNone/>
              <a:defRPr/>
            </a:pPr>
            <a:r>
              <a:rPr lang="ru-RU" sz="2800" b="0" dirty="0" smtClean="0">
                <a:solidFill>
                  <a:schemeClr val="accent2"/>
                </a:solidFill>
                <a:latin typeface="+mj-lt"/>
              </a:rPr>
              <a:t>Для народов Внутренней Евразии характерно </a:t>
            </a:r>
          </a:p>
          <a:p>
            <a:pPr marL="0" indent="0" eaLnBrk="1" hangingPunct="1">
              <a:buFont typeface="Wingdings" pitchFamily="2" charset="2"/>
              <a:buNone/>
              <a:defRPr/>
            </a:pPr>
            <a:r>
              <a:rPr lang="ru-RU" altLang="ru-RU" sz="2800" b="0" dirty="0" smtClean="0">
                <a:solidFill>
                  <a:srgbClr val="FFFF00"/>
                </a:solidFill>
                <a:latin typeface="+mj-lt"/>
              </a:rPr>
              <a:t>сохранение базисных ценностей</a:t>
            </a:r>
            <a:r>
              <a:rPr lang="ru-RU" altLang="ru-RU" sz="2800" dirty="0" smtClean="0">
                <a:solidFill>
                  <a:srgbClr val="FFFF00"/>
                </a:solidFill>
                <a:latin typeface="+mj-lt"/>
              </a:rPr>
              <a:t> </a:t>
            </a:r>
            <a:r>
              <a:rPr lang="ru-RU" altLang="ru-RU" sz="2800" b="0" dirty="0" smtClean="0">
                <a:latin typeface="+mj-lt"/>
              </a:rPr>
              <a:t>в условиях жестких испытаний рыночными реформами</a:t>
            </a:r>
            <a:r>
              <a:rPr lang="ru-RU" altLang="ru-RU" sz="2800" dirty="0" smtClean="0">
                <a:latin typeface="+mj-lt"/>
              </a:rPr>
              <a:t> </a:t>
            </a:r>
          </a:p>
          <a:p>
            <a:pPr eaLnBrk="1" hangingPunct="1">
              <a:lnSpc>
                <a:spcPct val="80000"/>
              </a:lnSpc>
              <a:spcBef>
                <a:spcPct val="40000"/>
              </a:spcBef>
              <a:defRPr/>
            </a:pPr>
            <a:r>
              <a:rPr lang="ru-RU" altLang="ru-RU" sz="2800" b="0" dirty="0" smtClean="0">
                <a:latin typeface="Times New Roman" pitchFamily="18" charset="0"/>
              </a:rPr>
              <a:t>под влиянием проводимой политики  произошло </a:t>
            </a:r>
            <a:r>
              <a:rPr lang="ru-RU" altLang="ru-RU" sz="2800" b="0" dirty="0" smtClean="0">
                <a:solidFill>
                  <a:schemeClr val="accent2"/>
                </a:solidFill>
                <a:latin typeface="Times New Roman" pitchFamily="18" charset="0"/>
              </a:rPr>
              <a:t>распространение либерально-рыночных ценностей</a:t>
            </a:r>
            <a:r>
              <a:rPr lang="ru-RU" altLang="ru-RU" sz="2800" b="0" dirty="0" smtClean="0">
                <a:latin typeface="Times New Roman" pitchFamily="18" charset="0"/>
              </a:rPr>
              <a:t>, ценностей западной цивилизации </a:t>
            </a:r>
          </a:p>
          <a:p>
            <a:pPr eaLnBrk="1" hangingPunct="1">
              <a:lnSpc>
                <a:spcPct val="80000"/>
              </a:lnSpc>
              <a:spcBef>
                <a:spcPct val="40000"/>
              </a:spcBef>
              <a:defRPr/>
            </a:pPr>
            <a:r>
              <a:rPr lang="ru-RU" altLang="ru-RU" sz="2800" b="0" dirty="0" smtClean="0">
                <a:latin typeface="Times New Roman" pitchFamily="18" charset="0"/>
              </a:rPr>
              <a:t>но эти ценности </a:t>
            </a:r>
            <a:r>
              <a:rPr lang="ru-RU" altLang="ru-RU" sz="2800" b="0" dirty="0" smtClean="0">
                <a:solidFill>
                  <a:schemeClr val="accent2"/>
                </a:solidFill>
                <a:latin typeface="Times New Roman" pitchFamily="18" charset="0"/>
              </a:rPr>
              <a:t>не являются доминирующими для абсолютного большинства населения </a:t>
            </a:r>
            <a:r>
              <a:rPr lang="ru-RU" altLang="ru-RU" sz="2800" b="0" dirty="0" smtClean="0">
                <a:latin typeface="Times New Roman" pitchFamily="18" charset="0"/>
              </a:rPr>
              <a:t>(массовое сознание)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370" name="Rectangle 2"/>
          <p:cNvSpPr>
            <a:spLocks noGrp="1" noChangeArrowheads="1"/>
          </p:cNvSpPr>
          <p:nvPr>
            <p:ph type="title"/>
          </p:nvPr>
        </p:nvSpPr>
        <p:spPr>
          <a:xfrm>
            <a:off x="323850" y="260350"/>
            <a:ext cx="8640763" cy="1439863"/>
          </a:xfrm>
        </p:spPr>
        <p:txBody>
          <a:bodyPr/>
          <a:lstStyle/>
          <a:p>
            <a:pPr>
              <a:lnSpc>
                <a:spcPts val="2800"/>
              </a:lnSpc>
              <a:defRPr/>
            </a:pPr>
            <a:r>
              <a:rPr lang="ru-RU" sz="2800" dirty="0" smtClean="0">
                <a:solidFill>
                  <a:schemeClr val="tx1"/>
                </a:solidFill>
              </a:rPr>
              <a:t>Евразийская цивилизационная доминанта базисных ценностей  народов Внутренней Евразии </a:t>
            </a:r>
            <a:r>
              <a:rPr lang="ru-RU" sz="2400" dirty="0" smtClean="0">
                <a:solidFill>
                  <a:schemeClr val="tx1"/>
                </a:solidFill>
              </a:rPr>
              <a:t/>
            </a:r>
            <a:br>
              <a:rPr lang="ru-RU" sz="2400" dirty="0" smtClean="0">
                <a:solidFill>
                  <a:schemeClr val="tx1"/>
                </a:solidFill>
              </a:rPr>
            </a:br>
            <a:r>
              <a:rPr lang="ru-RU" sz="2400" dirty="0" smtClean="0">
                <a:solidFill>
                  <a:schemeClr val="tx1"/>
                </a:solidFill>
              </a:rPr>
              <a:t>(по результатам социологических исследований), </a:t>
            </a:r>
            <a:r>
              <a:rPr lang="en-US" sz="2400" dirty="0" smtClean="0">
                <a:solidFill>
                  <a:schemeClr val="tx1"/>
                </a:solidFill>
              </a:rPr>
              <a:t>N</a:t>
            </a:r>
            <a:r>
              <a:rPr lang="ru-RU" sz="2400" dirty="0" smtClean="0">
                <a:solidFill>
                  <a:schemeClr val="tx1"/>
                </a:solidFill>
              </a:rPr>
              <a:t>=3257</a:t>
            </a:r>
            <a:endParaRPr lang="ru-RU" sz="2400" dirty="0">
              <a:solidFill>
                <a:schemeClr val="tx1"/>
              </a:solidFill>
            </a:endParaRPr>
          </a:p>
        </p:txBody>
      </p:sp>
      <p:grpSp>
        <p:nvGrpSpPr>
          <p:cNvPr id="47107" name="Group 6"/>
          <p:cNvGrpSpPr>
            <a:grpSpLocks noChangeAspect="1"/>
          </p:cNvGrpSpPr>
          <p:nvPr/>
        </p:nvGrpSpPr>
        <p:grpSpPr bwMode="auto">
          <a:xfrm>
            <a:off x="428625" y="2143125"/>
            <a:ext cx="8699500" cy="4286250"/>
            <a:chOff x="270" y="1350"/>
            <a:chExt cx="5480" cy="2700"/>
          </a:xfrm>
        </p:grpSpPr>
        <p:sp>
          <p:nvSpPr>
            <p:cNvPr id="47108" name="AutoShape 5"/>
            <p:cNvSpPr>
              <a:spLocks noChangeAspect="1" noChangeArrowheads="1" noTextEdit="1"/>
            </p:cNvSpPr>
            <p:nvPr/>
          </p:nvSpPr>
          <p:spPr bwMode="auto">
            <a:xfrm>
              <a:off x="270" y="1350"/>
              <a:ext cx="5347" cy="27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47109" name="Rectangle 7"/>
            <p:cNvSpPr>
              <a:spLocks noChangeArrowheads="1"/>
            </p:cNvSpPr>
            <p:nvPr/>
          </p:nvSpPr>
          <p:spPr bwMode="auto">
            <a:xfrm>
              <a:off x="479" y="3318"/>
              <a:ext cx="233" cy="21"/>
            </a:xfrm>
            <a:prstGeom prst="rect">
              <a:avLst/>
            </a:prstGeom>
            <a:solidFill>
              <a:srgbClr val="9999FF"/>
            </a:solidFill>
            <a:ln w="6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itchFamily="2" charset="2"/>
                <a:buChar char="l"/>
                <a:defRPr sz="32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2"/>
                </a:buClr>
                <a:buChar char="•"/>
                <a:defRPr sz="24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2"/>
                </a:buClr>
                <a:buChar char="•"/>
                <a:defRPr sz="20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•"/>
                <a:defRPr sz="20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•"/>
                <a:defRPr sz="20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•"/>
                <a:defRPr sz="20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•"/>
                <a:defRPr sz="20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ru-RU" altLang="ru-RU" sz="2400" b="0">
                <a:latin typeface="Times New Roman" pitchFamily="18" charset="0"/>
              </a:endParaRPr>
            </a:p>
          </p:txBody>
        </p:sp>
        <p:sp>
          <p:nvSpPr>
            <p:cNvPr id="47110" name="Rectangle 8"/>
            <p:cNvSpPr>
              <a:spLocks noChangeArrowheads="1"/>
            </p:cNvSpPr>
            <p:nvPr/>
          </p:nvSpPr>
          <p:spPr bwMode="auto">
            <a:xfrm>
              <a:off x="2241" y="2970"/>
              <a:ext cx="233" cy="369"/>
            </a:xfrm>
            <a:prstGeom prst="rect">
              <a:avLst/>
            </a:prstGeom>
            <a:solidFill>
              <a:srgbClr val="9999FF"/>
            </a:solidFill>
            <a:ln w="6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itchFamily="2" charset="2"/>
                <a:buChar char="l"/>
                <a:defRPr sz="32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2"/>
                </a:buClr>
                <a:buChar char="•"/>
                <a:defRPr sz="24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2"/>
                </a:buClr>
                <a:buChar char="•"/>
                <a:defRPr sz="20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•"/>
                <a:defRPr sz="20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•"/>
                <a:defRPr sz="20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•"/>
                <a:defRPr sz="20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•"/>
                <a:defRPr sz="20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ru-RU" altLang="ru-RU" sz="2400" b="0">
                <a:latin typeface="Times New Roman" pitchFamily="18" charset="0"/>
              </a:endParaRPr>
            </a:p>
          </p:txBody>
        </p:sp>
        <p:sp>
          <p:nvSpPr>
            <p:cNvPr id="47111" name="Rectangle 9"/>
            <p:cNvSpPr>
              <a:spLocks noChangeArrowheads="1"/>
            </p:cNvSpPr>
            <p:nvPr/>
          </p:nvSpPr>
          <p:spPr bwMode="auto">
            <a:xfrm>
              <a:off x="3998" y="2186"/>
              <a:ext cx="233" cy="1153"/>
            </a:xfrm>
            <a:prstGeom prst="rect">
              <a:avLst/>
            </a:prstGeom>
            <a:solidFill>
              <a:srgbClr val="9999FF"/>
            </a:solidFill>
            <a:ln w="6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itchFamily="2" charset="2"/>
                <a:buChar char="l"/>
                <a:defRPr sz="32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2"/>
                </a:buClr>
                <a:buChar char="•"/>
                <a:defRPr sz="24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2"/>
                </a:buClr>
                <a:buChar char="•"/>
                <a:defRPr sz="20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•"/>
                <a:defRPr sz="20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•"/>
                <a:defRPr sz="20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•"/>
                <a:defRPr sz="20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•"/>
                <a:defRPr sz="20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ru-RU" altLang="ru-RU" sz="2400" b="0">
                <a:latin typeface="Times New Roman" pitchFamily="18" charset="0"/>
              </a:endParaRPr>
            </a:p>
          </p:txBody>
        </p:sp>
        <p:sp>
          <p:nvSpPr>
            <p:cNvPr id="47112" name="Rectangle 10"/>
            <p:cNvSpPr>
              <a:spLocks noChangeArrowheads="1"/>
            </p:cNvSpPr>
            <p:nvPr/>
          </p:nvSpPr>
          <p:spPr bwMode="auto">
            <a:xfrm>
              <a:off x="2474" y="2949"/>
              <a:ext cx="233" cy="390"/>
            </a:xfrm>
            <a:prstGeom prst="rect">
              <a:avLst/>
            </a:prstGeom>
            <a:solidFill>
              <a:srgbClr val="993366"/>
            </a:solidFill>
            <a:ln w="6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itchFamily="2" charset="2"/>
                <a:buChar char="l"/>
                <a:defRPr sz="32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2"/>
                </a:buClr>
                <a:buChar char="•"/>
                <a:defRPr sz="24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2"/>
                </a:buClr>
                <a:buChar char="•"/>
                <a:defRPr sz="20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•"/>
                <a:defRPr sz="20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•"/>
                <a:defRPr sz="20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•"/>
                <a:defRPr sz="20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•"/>
                <a:defRPr sz="20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ru-RU" altLang="ru-RU" sz="2400" b="0">
                <a:latin typeface="Times New Roman" pitchFamily="18" charset="0"/>
              </a:endParaRPr>
            </a:p>
          </p:txBody>
        </p:sp>
        <p:sp>
          <p:nvSpPr>
            <p:cNvPr id="47113" name="Rectangle 11"/>
            <p:cNvSpPr>
              <a:spLocks noChangeArrowheads="1"/>
            </p:cNvSpPr>
            <p:nvPr/>
          </p:nvSpPr>
          <p:spPr bwMode="auto">
            <a:xfrm>
              <a:off x="4231" y="2176"/>
              <a:ext cx="239" cy="1163"/>
            </a:xfrm>
            <a:prstGeom prst="rect">
              <a:avLst/>
            </a:prstGeom>
            <a:solidFill>
              <a:srgbClr val="993366"/>
            </a:solidFill>
            <a:ln w="6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itchFamily="2" charset="2"/>
                <a:buChar char="l"/>
                <a:defRPr sz="32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2"/>
                </a:buClr>
                <a:buChar char="•"/>
                <a:defRPr sz="24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2"/>
                </a:buClr>
                <a:buChar char="•"/>
                <a:defRPr sz="20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•"/>
                <a:defRPr sz="20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•"/>
                <a:defRPr sz="20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•"/>
                <a:defRPr sz="20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•"/>
                <a:defRPr sz="20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ru-RU" altLang="ru-RU" sz="2400" b="0">
                <a:latin typeface="Times New Roman" pitchFamily="18" charset="0"/>
              </a:endParaRPr>
            </a:p>
          </p:txBody>
        </p:sp>
        <p:sp>
          <p:nvSpPr>
            <p:cNvPr id="47114" name="Rectangle 12"/>
            <p:cNvSpPr>
              <a:spLocks noChangeArrowheads="1"/>
            </p:cNvSpPr>
            <p:nvPr/>
          </p:nvSpPr>
          <p:spPr bwMode="auto">
            <a:xfrm>
              <a:off x="2707" y="2814"/>
              <a:ext cx="239" cy="525"/>
            </a:xfrm>
            <a:prstGeom prst="rect">
              <a:avLst/>
            </a:prstGeom>
            <a:solidFill>
              <a:srgbClr val="CCFFFF"/>
            </a:solidFill>
            <a:ln w="6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itchFamily="2" charset="2"/>
                <a:buChar char="l"/>
                <a:defRPr sz="32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2"/>
                </a:buClr>
                <a:buChar char="•"/>
                <a:defRPr sz="24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2"/>
                </a:buClr>
                <a:buChar char="•"/>
                <a:defRPr sz="20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•"/>
                <a:defRPr sz="20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•"/>
                <a:defRPr sz="20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•"/>
                <a:defRPr sz="20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•"/>
                <a:defRPr sz="20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ru-RU" altLang="ru-RU" sz="2400" b="0">
                <a:latin typeface="Times New Roman" pitchFamily="18" charset="0"/>
              </a:endParaRPr>
            </a:p>
          </p:txBody>
        </p:sp>
        <p:sp>
          <p:nvSpPr>
            <p:cNvPr id="47115" name="Rectangle 13"/>
            <p:cNvSpPr>
              <a:spLocks noChangeArrowheads="1"/>
            </p:cNvSpPr>
            <p:nvPr/>
          </p:nvSpPr>
          <p:spPr bwMode="auto">
            <a:xfrm>
              <a:off x="4470" y="2342"/>
              <a:ext cx="233" cy="997"/>
            </a:xfrm>
            <a:prstGeom prst="rect">
              <a:avLst/>
            </a:prstGeom>
            <a:solidFill>
              <a:srgbClr val="CCFFFF"/>
            </a:solidFill>
            <a:ln w="6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itchFamily="2" charset="2"/>
                <a:buChar char="l"/>
                <a:defRPr sz="32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2"/>
                </a:buClr>
                <a:buChar char="•"/>
                <a:defRPr sz="24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2"/>
                </a:buClr>
                <a:buChar char="•"/>
                <a:defRPr sz="20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•"/>
                <a:defRPr sz="20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•"/>
                <a:defRPr sz="20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•"/>
                <a:defRPr sz="20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•"/>
                <a:defRPr sz="20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ru-RU" altLang="ru-RU" sz="2400" b="0">
                <a:latin typeface="Times New Roman" pitchFamily="18" charset="0"/>
              </a:endParaRPr>
            </a:p>
          </p:txBody>
        </p:sp>
        <p:sp>
          <p:nvSpPr>
            <p:cNvPr id="47116" name="Rectangle 14"/>
            <p:cNvSpPr>
              <a:spLocks noChangeArrowheads="1"/>
            </p:cNvSpPr>
            <p:nvPr/>
          </p:nvSpPr>
          <p:spPr bwMode="auto">
            <a:xfrm>
              <a:off x="2946" y="2970"/>
              <a:ext cx="233" cy="369"/>
            </a:xfrm>
            <a:prstGeom prst="rect">
              <a:avLst/>
            </a:prstGeom>
            <a:solidFill>
              <a:srgbClr val="660066"/>
            </a:solidFill>
            <a:ln w="6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itchFamily="2" charset="2"/>
                <a:buChar char="l"/>
                <a:defRPr sz="32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2"/>
                </a:buClr>
                <a:buChar char="•"/>
                <a:defRPr sz="24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2"/>
                </a:buClr>
                <a:buChar char="•"/>
                <a:defRPr sz="20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•"/>
                <a:defRPr sz="20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•"/>
                <a:defRPr sz="20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•"/>
                <a:defRPr sz="20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•"/>
                <a:defRPr sz="20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ru-RU" altLang="ru-RU" sz="2400" b="0">
                <a:latin typeface="Times New Roman" pitchFamily="18" charset="0"/>
              </a:endParaRPr>
            </a:p>
          </p:txBody>
        </p:sp>
        <p:sp>
          <p:nvSpPr>
            <p:cNvPr id="47117" name="Rectangle 15"/>
            <p:cNvSpPr>
              <a:spLocks noChangeArrowheads="1"/>
            </p:cNvSpPr>
            <p:nvPr/>
          </p:nvSpPr>
          <p:spPr bwMode="auto">
            <a:xfrm>
              <a:off x="4703" y="2165"/>
              <a:ext cx="233" cy="1174"/>
            </a:xfrm>
            <a:prstGeom prst="rect">
              <a:avLst/>
            </a:prstGeom>
            <a:solidFill>
              <a:srgbClr val="660066"/>
            </a:solidFill>
            <a:ln w="6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itchFamily="2" charset="2"/>
                <a:buChar char="l"/>
                <a:defRPr sz="32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2"/>
                </a:buClr>
                <a:buChar char="•"/>
                <a:defRPr sz="24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2"/>
                </a:buClr>
                <a:buChar char="•"/>
                <a:defRPr sz="20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•"/>
                <a:defRPr sz="20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•"/>
                <a:defRPr sz="20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•"/>
                <a:defRPr sz="20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•"/>
                <a:defRPr sz="20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ru-RU" altLang="ru-RU" sz="2400" b="0">
                <a:latin typeface="Times New Roman" pitchFamily="18" charset="0"/>
              </a:endParaRPr>
            </a:p>
          </p:txBody>
        </p:sp>
        <p:sp>
          <p:nvSpPr>
            <p:cNvPr id="47118" name="Rectangle 16"/>
            <p:cNvSpPr>
              <a:spLocks noChangeArrowheads="1"/>
            </p:cNvSpPr>
            <p:nvPr/>
          </p:nvSpPr>
          <p:spPr bwMode="auto">
            <a:xfrm>
              <a:off x="3179" y="3188"/>
              <a:ext cx="233" cy="151"/>
            </a:xfrm>
            <a:prstGeom prst="rect">
              <a:avLst/>
            </a:prstGeom>
            <a:solidFill>
              <a:srgbClr val="FF8080"/>
            </a:solidFill>
            <a:ln w="6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itchFamily="2" charset="2"/>
                <a:buChar char="l"/>
                <a:defRPr sz="32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2"/>
                </a:buClr>
                <a:buChar char="•"/>
                <a:defRPr sz="24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2"/>
                </a:buClr>
                <a:buChar char="•"/>
                <a:defRPr sz="20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•"/>
                <a:defRPr sz="20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•"/>
                <a:defRPr sz="20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•"/>
                <a:defRPr sz="20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•"/>
                <a:defRPr sz="20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ru-RU" altLang="ru-RU" sz="2400" b="0">
                <a:latin typeface="Times New Roman" pitchFamily="18" charset="0"/>
              </a:endParaRPr>
            </a:p>
          </p:txBody>
        </p:sp>
        <p:sp>
          <p:nvSpPr>
            <p:cNvPr id="47119" name="Rectangle 17"/>
            <p:cNvSpPr>
              <a:spLocks noChangeArrowheads="1"/>
            </p:cNvSpPr>
            <p:nvPr/>
          </p:nvSpPr>
          <p:spPr bwMode="auto">
            <a:xfrm>
              <a:off x="4936" y="1947"/>
              <a:ext cx="239" cy="1392"/>
            </a:xfrm>
            <a:prstGeom prst="rect">
              <a:avLst/>
            </a:prstGeom>
            <a:solidFill>
              <a:srgbClr val="FF8080"/>
            </a:solidFill>
            <a:ln w="6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itchFamily="2" charset="2"/>
                <a:buChar char="l"/>
                <a:defRPr sz="32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2"/>
                </a:buClr>
                <a:buChar char="•"/>
                <a:defRPr sz="24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2"/>
                </a:buClr>
                <a:buChar char="•"/>
                <a:defRPr sz="20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•"/>
                <a:defRPr sz="20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•"/>
                <a:defRPr sz="20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•"/>
                <a:defRPr sz="20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•"/>
                <a:defRPr sz="20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ru-RU" altLang="ru-RU" sz="2400" b="0">
                <a:latin typeface="Times New Roman" pitchFamily="18" charset="0"/>
              </a:endParaRPr>
            </a:p>
          </p:txBody>
        </p:sp>
        <p:sp>
          <p:nvSpPr>
            <p:cNvPr id="47120" name="Rectangle 18"/>
            <p:cNvSpPr>
              <a:spLocks noChangeArrowheads="1"/>
            </p:cNvSpPr>
            <p:nvPr/>
          </p:nvSpPr>
          <p:spPr bwMode="auto">
            <a:xfrm>
              <a:off x="1656" y="3334"/>
              <a:ext cx="233" cy="5"/>
            </a:xfrm>
            <a:prstGeom prst="rect">
              <a:avLst/>
            </a:prstGeom>
            <a:solidFill>
              <a:srgbClr val="0066CC"/>
            </a:solidFill>
            <a:ln w="6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itchFamily="2" charset="2"/>
                <a:buChar char="l"/>
                <a:defRPr sz="32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2"/>
                </a:buClr>
                <a:buChar char="•"/>
                <a:defRPr sz="24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2"/>
                </a:buClr>
                <a:buChar char="•"/>
                <a:defRPr sz="20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•"/>
                <a:defRPr sz="20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•"/>
                <a:defRPr sz="20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•"/>
                <a:defRPr sz="20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•"/>
                <a:defRPr sz="20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ru-RU" altLang="ru-RU" sz="2400" b="0">
                <a:latin typeface="Times New Roman" pitchFamily="18" charset="0"/>
              </a:endParaRPr>
            </a:p>
          </p:txBody>
        </p:sp>
        <p:sp>
          <p:nvSpPr>
            <p:cNvPr id="47121" name="Rectangle 19"/>
            <p:cNvSpPr>
              <a:spLocks noChangeArrowheads="1"/>
            </p:cNvSpPr>
            <p:nvPr/>
          </p:nvSpPr>
          <p:spPr bwMode="auto">
            <a:xfrm>
              <a:off x="3412" y="3012"/>
              <a:ext cx="233" cy="327"/>
            </a:xfrm>
            <a:prstGeom prst="rect">
              <a:avLst/>
            </a:prstGeom>
            <a:solidFill>
              <a:srgbClr val="0066CC"/>
            </a:solidFill>
            <a:ln w="6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itchFamily="2" charset="2"/>
                <a:buChar char="l"/>
                <a:defRPr sz="32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2"/>
                </a:buClr>
                <a:buChar char="•"/>
                <a:defRPr sz="24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2"/>
                </a:buClr>
                <a:buChar char="•"/>
                <a:defRPr sz="20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•"/>
                <a:defRPr sz="20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•"/>
                <a:defRPr sz="20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•"/>
                <a:defRPr sz="20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•"/>
                <a:defRPr sz="20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ru-RU" altLang="ru-RU" sz="2400" b="0">
                <a:latin typeface="Times New Roman" pitchFamily="18" charset="0"/>
              </a:endParaRPr>
            </a:p>
          </p:txBody>
        </p:sp>
        <p:sp>
          <p:nvSpPr>
            <p:cNvPr id="47122" name="Rectangle 20"/>
            <p:cNvSpPr>
              <a:spLocks noChangeArrowheads="1"/>
            </p:cNvSpPr>
            <p:nvPr/>
          </p:nvSpPr>
          <p:spPr bwMode="auto">
            <a:xfrm>
              <a:off x="5175" y="2077"/>
              <a:ext cx="233" cy="1262"/>
            </a:xfrm>
            <a:prstGeom prst="rect">
              <a:avLst/>
            </a:prstGeom>
            <a:solidFill>
              <a:srgbClr val="0066CC"/>
            </a:solidFill>
            <a:ln w="6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itchFamily="2" charset="2"/>
                <a:buChar char="l"/>
                <a:defRPr sz="32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2"/>
                </a:buClr>
                <a:buChar char="•"/>
                <a:defRPr sz="24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2"/>
                </a:buClr>
                <a:buChar char="•"/>
                <a:defRPr sz="20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•"/>
                <a:defRPr sz="20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•"/>
                <a:defRPr sz="20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•"/>
                <a:defRPr sz="20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•"/>
                <a:defRPr sz="20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ru-RU" altLang="ru-RU" sz="2400" b="0">
                <a:latin typeface="Times New Roman" pitchFamily="18" charset="0"/>
              </a:endParaRPr>
            </a:p>
          </p:txBody>
        </p:sp>
        <p:sp>
          <p:nvSpPr>
            <p:cNvPr id="47123" name="Line 21"/>
            <p:cNvSpPr>
              <a:spLocks noChangeShapeType="1"/>
            </p:cNvSpPr>
            <p:nvPr/>
          </p:nvSpPr>
          <p:spPr bwMode="auto">
            <a:xfrm>
              <a:off x="306" y="3339"/>
              <a:ext cx="5281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47124" name="Line 22"/>
            <p:cNvSpPr>
              <a:spLocks noChangeShapeType="1"/>
            </p:cNvSpPr>
            <p:nvPr/>
          </p:nvSpPr>
          <p:spPr bwMode="auto">
            <a:xfrm flipV="1">
              <a:off x="306" y="3339"/>
              <a:ext cx="1" cy="3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47125" name="Line 23"/>
            <p:cNvSpPr>
              <a:spLocks noChangeShapeType="1"/>
            </p:cNvSpPr>
            <p:nvPr/>
          </p:nvSpPr>
          <p:spPr bwMode="auto">
            <a:xfrm flipV="1">
              <a:off x="2068" y="3339"/>
              <a:ext cx="1" cy="3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47126" name="Line 24"/>
            <p:cNvSpPr>
              <a:spLocks noChangeShapeType="1"/>
            </p:cNvSpPr>
            <p:nvPr/>
          </p:nvSpPr>
          <p:spPr bwMode="auto">
            <a:xfrm flipV="1">
              <a:off x="3825" y="3339"/>
              <a:ext cx="1" cy="3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47127" name="Line 25"/>
            <p:cNvSpPr>
              <a:spLocks noChangeShapeType="1"/>
            </p:cNvSpPr>
            <p:nvPr/>
          </p:nvSpPr>
          <p:spPr bwMode="auto">
            <a:xfrm flipV="1">
              <a:off x="5587" y="3339"/>
              <a:ext cx="1" cy="3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47128" name="Rectangle 26"/>
            <p:cNvSpPr>
              <a:spLocks noChangeArrowheads="1"/>
            </p:cNvSpPr>
            <p:nvPr/>
          </p:nvSpPr>
          <p:spPr bwMode="auto">
            <a:xfrm>
              <a:off x="545" y="3209"/>
              <a:ext cx="91" cy="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itchFamily="2" charset="2"/>
                <a:buChar char="l"/>
                <a:defRPr sz="32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2"/>
                </a:buClr>
                <a:buChar char="•"/>
                <a:defRPr sz="24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2"/>
                </a:buClr>
                <a:buChar char="•"/>
                <a:defRPr sz="20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•"/>
                <a:defRPr sz="20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•"/>
                <a:defRPr sz="20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•"/>
                <a:defRPr sz="20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•"/>
                <a:defRPr sz="20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ru-RU" altLang="ru-RU" sz="800" b="0"/>
                <a:t>1,3</a:t>
              </a:r>
              <a:endParaRPr lang="ru-RU" altLang="ru-RU" sz="2400" b="0">
                <a:latin typeface="Times New Roman" pitchFamily="18" charset="0"/>
              </a:endParaRPr>
            </a:p>
          </p:txBody>
        </p:sp>
        <p:sp>
          <p:nvSpPr>
            <p:cNvPr id="47129" name="Rectangle 27"/>
            <p:cNvSpPr>
              <a:spLocks noChangeArrowheads="1"/>
            </p:cNvSpPr>
            <p:nvPr/>
          </p:nvSpPr>
          <p:spPr bwMode="auto">
            <a:xfrm>
              <a:off x="784" y="3230"/>
              <a:ext cx="91" cy="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itchFamily="2" charset="2"/>
                <a:buChar char="l"/>
                <a:defRPr sz="32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2"/>
                </a:buClr>
                <a:buChar char="•"/>
                <a:defRPr sz="24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2"/>
                </a:buClr>
                <a:buChar char="•"/>
                <a:defRPr sz="20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•"/>
                <a:defRPr sz="20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•"/>
                <a:defRPr sz="20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•"/>
                <a:defRPr sz="20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•"/>
                <a:defRPr sz="20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ru-RU" altLang="ru-RU" sz="800" b="0"/>
                <a:t>0,0</a:t>
              </a:r>
              <a:endParaRPr lang="ru-RU" altLang="ru-RU" sz="2400" b="0">
                <a:latin typeface="Times New Roman" pitchFamily="18" charset="0"/>
              </a:endParaRPr>
            </a:p>
          </p:txBody>
        </p:sp>
        <p:sp>
          <p:nvSpPr>
            <p:cNvPr id="33820" name="Rectangle 28"/>
            <p:cNvSpPr>
              <a:spLocks noChangeArrowheads="1"/>
            </p:cNvSpPr>
            <p:nvPr/>
          </p:nvSpPr>
          <p:spPr bwMode="auto">
            <a:xfrm>
              <a:off x="4279" y="2067"/>
              <a:ext cx="141" cy="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defRPr/>
              </a:pPr>
              <a:r>
                <a:rPr lang="ru-RU" sz="90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Arial" pitchFamily="34" charset="0"/>
                </a:rPr>
                <a:t>73,0</a:t>
              </a:r>
              <a:endParaRPr lang="ru-RU" sz="440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47131" name="Rectangle 29"/>
            <p:cNvSpPr>
              <a:spLocks noChangeArrowheads="1"/>
            </p:cNvSpPr>
            <p:nvPr/>
          </p:nvSpPr>
          <p:spPr bwMode="auto">
            <a:xfrm>
              <a:off x="1017" y="3230"/>
              <a:ext cx="91" cy="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itchFamily="2" charset="2"/>
                <a:buChar char="l"/>
                <a:defRPr sz="32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2"/>
                </a:buClr>
                <a:buChar char="•"/>
                <a:defRPr sz="24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2"/>
                </a:buClr>
                <a:buChar char="•"/>
                <a:defRPr sz="20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•"/>
                <a:defRPr sz="20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•"/>
                <a:defRPr sz="20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•"/>
                <a:defRPr sz="20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•"/>
                <a:defRPr sz="20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ru-RU" altLang="ru-RU" sz="800" b="0"/>
                <a:t>0,0</a:t>
              </a:r>
              <a:endParaRPr lang="ru-RU" altLang="ru-RU" sz="2400" b="0">
                <a:latin typeface="Times New Roman" pitchFamily="18" charset="0"/>
              </a:endParaRPr>
            </a:p>
          </p:txBody>
        </p:sp>
        <p:sp>
          <p:nvSpPr>
            <p:cNvPr id="47132" name="Rectangle 30"/>
            <p:cNvSpPr>
              <a:spLocks noChangeArrowheads="1"/>
            </p:cNvSpPr>
            <p:nvPr/>
          </p:nvSpPr>
          <p:spPr bwMode="auto">
            <a:xfrm>
              <a:off x="2755" y="2705"/>
              <a:ext cx="141" cy="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itchFamily="2" charset="2"/>
                <a:buChar char="l"/>
                <a:defRPr sz="32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2"/>
                </a:buClr>
                <a:buChar char="•"/>
                <a:defRPr sz="24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2"/>
                </a:buClr>
                <a:buChar char="•"/>
                <a:defRPr sz="20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•"/>
                <a:defRPr sz="20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•"/>
                <a:defRPr sz="20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•"/>
                <a:defRPr sz="20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•"/>
                <a:defRPr sz="20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ru-RU" altLang="ru-RU" sz="900" b="0"/>
                <a:t>33,0</a:t>
              </a:r>
              <a:endParaRPr lang="ru-RU" altLang="ru-RU" sz="4400" b="0">
                <a:latin typeface="Times New Roman" pitchFamily="18" charset="0"/>
              </a:endParaRPr>
            </a:p>
          </p:txBody>
        </p:sp>
        <p:sp>
          <p:nvSpPr>
            <p:cNvPr id="33823" name="Rectangle 31"/>
            <p:cNvSpPr>
              <a:spLocks noChangeArrowheads="1"/>
            </p:cNvSpPr>
            <p:nvPr/>
          </p:nvSpPr>
          <p:spPr bwMode="auto">
            <a:xfrm>
              <a:off x="4512" y="2233"/>
              <a:ext cx="141" cy="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defRPr/>
              </a:pPr>
              <a:r>
                <a:rPr lang="ru-RU" sz="90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Arial" pitchFamily="34" charset="0"/>
                </a:rPr>
                <a:t>62,4</a:t>
              </a:r>
              <a:endParaRPr lang="ru-RU" sz="440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47134" name="Rectangle 32"/>
            <p:cNvSpPr>
              <a:spLocks noChangeArrowheads="1"/>
            </p:cNvSpPr>
            <p:nvPr/>
          </p:nvSpPr>
          <p:spPr bwMode="auto">
            <a:xfrm>
              <a:off x="1250" y="3230"/>
              <a:ext cx="91" cy="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itchFamily="2" charset="2"/>
                <a:buChar char="l"/>
                <a:defRPr sz="32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2"/>
                </a:buClr>
                <a:buChar char="•"/>
                <a:defRPr sz="24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2"/>
                </a:buClr>
                <a:buChar char="•"/>
                <a:defRPr sz="20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•"/>
                <a:defRPr sz="20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•"/>
                <a:defRPr sz="20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•"/>
                <a:defRPr sz="20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•"/>
                <a:defRPr sz="20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ru-RU" altLang="ru-RU" sz="800" b="0"/>
                <a:t>0,0</a:t>
              </a:r>
              <a:endParaRPr lang="ru-RU" altLang="ru-RU" sz="2400" b="0">
                <a:latin typeface="Times New Roman" pitchFamily="18" charset="0"/>
              </a:endParaRPr>
            </a:p>
          </p:txBody>
        </p:sp>
        <p:sp>
          <p:nvSpPr>
            <p:cNvPr id="47135" name="Rectangle 33"/>
            <p:cNvSpPr>
              <a:spLocks noChangeArrowheads="1"/>
            </p:cNvSpPr>
            <p:nvPr/>
          </p:nvSpPr>
          <p:spPr bwMode="auto">
            <a:xfrm>
              <a:off x="1489" y="3230"/>
              <a:ext cx="91" cy="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itchFamily="2" charset="2"/>
                <a:buChar char="l"/>
                <a:defRPr sz="32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2"/>
                </a:buClr>
                <a:buChar char="•"/>
                <a:defRPr sz="24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2"/>
                </a:buClr>
                <a:buChar char="•"/>
                <a:defRPr sz="20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•"/>
                <a:defRPr sz="20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•"/>
                <a:defRPr sz="20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•"/>
                <a:defRPr sz="20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•"/>
                <a:defRPr sz="20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ru-RU" altLang="ru-RU" sz="800" b="0"/>
                <a:t>0,0</a:t>
              </a:r>
              <a:endParaRPr lang="ru-RU" altLang="ru-RU" sz="2400" b="0">
                <a:latin typeface="Times New Roman" pitchFamily="18" charset="0"/>
              </a:endParaRPr>
            </a:p>
          </p:txBody>
        </p:sp>
        <p:sp>
          <p:nvSpPr>
            <p:cNvPr id="47136" name="Rectangle 34"/>
            <p:cNvSpPr>
              <a:spLocks noChangeArrowheads="1"/>
            </p:cNvSpPr>
            <p:nvPr/>
          </p:nvSpPr>
          <p:spPr bwMode="auto">
            <a:xfrm>
              <a:off x="3245" y="3079"/>
              <a:ext cx="101" cy="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itchFamily="2" charset="2"/>
                <a:buChar char="l"/>
                <a:defRPr sz="32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2"/>
                </a:buClr>
                <a:buChar char="•"/>
                <a:defRPr sz="24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2"/>
                </a:buClr>
                <a:buChar char="•"/>
                <a:defRPr sz="20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•"/>
                <a:defRPr sz="20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•"/>
                <a:defRPr sz="20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•"/>
                <a:defRPr sz="20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•"/>
                <a:defRPr sz="20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ru-RU" altLang="ru-RU" sz="900" b="0"/>
                <a:t>9,6</a:t>
              </a:r>
              <a:endParaRPr lang="ru-RU" altLang="ru-RU" sz="4400" b="0">
                <a:latin typeface="Times New Roman" pitchFamily="18" charset="0"/>
              </a:endParaRPr>
            </a:p>
          </p:txBody>
        </p:sp>
        <p:sp>
          <p:nvSpPr>
            <p:cNvPr id="47137" name="Rectangle 35"/>
            <p:cNvSpPr>
              <a:spLocks noChangeArrowheads="1"/>
            </p:cNvSpPr>
            <p:nvPr/>
          </p:nvSpPr>
          <p:spPr bwMode="auto">
            <a:xfrm>
              <a:off x="4984" y="1838"/>
              <a:ext cx="141" cy="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itchFamily="2" charset="2"/>
                <a:buChar char="l"/>
                <a:defRPr sz="32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2"/>
                </a:buClr>
                <a:buChar char="•"/>
                <a:defRPr sz="24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2"/>
                </a:buClr>
                <a:buChar char="•"/>
                <a:defRPr sz="20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•"/>
                <a:defRPr sz="20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•"/>
                <a:defRPr sz="20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•"/>
                <a:defRPr sz="20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•"/>
                <a:defRPr sz="20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ru-RU" altLang="ru-RU" sz="900" b="0"/>
                <a:t>87,2</a:t>
              </a:r>
              <a:endParaRPr lang="ru-RU" altLang="ru-RU" sz="2400" b="0">
                <a:latin typeface="Times New Roman" pitchFamily="18" charset="0"/>
              </a:endParaRPr>
            </a:p>
          </p:txBody>
        </p:sp>
        <p:sp>
          <p:nvSpPr>
            <p:cNvPr id="47138" name="Rectangle 36"/>
            <p:cNvSpPr>
              <a:spLocks noChangeArrowheads="1"/>
            </p:cNvSpPr>
            <p:nvPr/>
          </p:nvSpPr>
          <p:spPr bwMode="auto">
            <a:xfrm>
              <a:off x="1722" y="3224"/>
              <a:ext cx="91" cy="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itchFamily="2" charset="2"/>
                <a:buChar char="l"/>
                <a:defRPr sz="32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2"/>
                </a:buClr>
                <a:buChar char="•"/>
                <a:defRPr sz="24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2"/>
                </a:buClr>
                <a:buChar char="•"/>
                <a:defRPr sz="20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•"/>
                <a:defRPr sz="20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•"/>
                <a:defRPr sz="20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•"/>
                <a:defRPr sz="20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•"/>
                <a:defRPr sz="20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ru-RU" altLang="ru-RU" sz="800" b="0"/>
                <a:t>0,2</a:t>
              </a:r>
              <a:endParaRPr lang="ru-RU" altLang="ru-RU" sz="2400" b="0">
                <a:latin typeface="Times New Roman" pitchFamily="18" charset="0"/>
              </a:endParaRPr>
            </a:p>
          </p:txBody>
        </p:sp>
        <p:sp>
          <p:nvSpPr>
            <p:cNvPr id="47139" name="Rectangle 37"/>
            <p:cNvSpPr>
              <a:spLocks noChangeArrowheads="1"/>
            </p:cNvSpPr>
            <p:nvPr/>
          </p:nvSpPr>
          <p:spPr bwMode="auto">
            <a:xfrm>
              <a:off x="2250" y="2851"/>
              <a:ext cx="225" cy="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itchFamily="2" charset="2"/>
                <a:buChar char="l"/>
                <a:defRPr sz="32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2"/>
                </a:buClr>
                <a:buChar char="•"/>
                <a:defRPr sz="24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2"/>
                </a:buClr>
                <a:buChar char="•"/>
                <a:defRPr sz="20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•"/>
                <a:defRPr sz="20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•"/>
                <a:defRPr sz="20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•"/>
                <a:defRPr sz="20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•"/>
                <a:defRPr sz="20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ru-RU" altLang="ru-RU" sz="900" b="0"/>
                <a:t>23,3</a:t>
              </a:r>
              <a:endParaRPr lang="ru-RU" altLang="ru-RU" sz="4400" b="0">
                <a:latin typeface="Times New Roman" pitchFamily="18" charset="0"/>
              </a:endParaRPr>
            </a:p>
          </p:txBody>
        </p:sp>
        <p:sp>
          <p:nvSpPr>
            <p:cNvPr id="33830" name="Rectangle 38"/>
            <p:cNvSpPr>
              <a:spLocks noChangeArrowheads="1"/>
            </p:cNvSpPr>
            <p:nvPr/>
          </p:nvSpPr>
          <p:spPr bwMode="auto">
            <a:xfrm>
              <a:off x="3956" y="2082"/>
              <a:ext cx="141" cy="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defRPr/>
              </a:pPr>
              <a:r>
                <a:rPr lang="ru-RU" sz="90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Arial" pitchFamily="34" charset="0"/>
                </a:rPr>
                <a:t>72,4</a:t>
              </a:r>
              <a:endParaRPr lang="ru-RU" sz="440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47141" name="Rectangle 39"/>
            <p:cNvSpPr>
              <a:spLocks noChangeArrowheads="1"/>
            </p:cNvSpPr>
            <p:nvPr/>
          </p:nvSpPr>
          <p:spPr bwMode="auto">
            <a:xfrm>
              <a:off x="2492" y="2835"/>
              <a:ext cx="141" cy="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itchFamily="2" charset="2"/>
                <a:buChar char="l"/>
                <a:defRPr sz="32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2"/>
                </a:buClr>
                <a:buChar char="•"/>
                <a:defRPr sz="24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2"/>
                </a:buClr>
                <a:buChar char="•"/>
                <a:defRPr sz="20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•"/>
                <a:defRPr sz="20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•"/>
                <a:defRPr sz="20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•"/>
                <a:defRPr sz="20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•"/>
                <a:defRPr sz="20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ru-RU" altLang="ru-RU" sz="900" b="0"/>
                <a:t>24,6</a:t>
              </a:r>
              <a:endParaRPr lang="ru-RU" altLang="ru-RU" sz="4400" b="0">
                <a:latin typeface="Times New Roman" pitchFamily="18" charset="0"/>
              </a:endParaRPr>
            </a:p>
          </p:txBody>
        </p:sp>
        <p:sp>
          <p:nvSpPr>
            <p:cNvPr id="47142" name="Rectangle 40"/>
            <p:cNvSpPr>
              <a:spLocks noChangeArrowheads="1"/>
            </p:cNvSpPr>
            <p:nvPr/>
          </p:nvSpPr>
          <p:spPr bwMode="auto">
            <a:xfrm>
              <a:off x="3036" y="2851"/>
              <a:ext cx="141" cy="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itchFamily="2" charset="2"/>
                <a:buChar char="l"/>
                <a:defRPr sz="32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2"/>
                </a:buClr>
                <a:buChar char="•"/>
                <a:defRPr sz="24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2"/>
                </a:buClr>
                <a:buChar char="•"/>
                <a:defRPr sz="20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•"/>
                <a:defRPr sz="20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•"/>
                <a:defRPr sz="20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•"/>
                <a:defRPr sz="20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•"/>
                <a:defRPr sz="20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ru-RU" altLang="ru-RU" sz="900" b="0"/>
                <a:t>23,0</a:t>
              </a:r>
              <a:endParaRPr lang="ru-RU" altLang="ru-RU" sz="4400" b="0">
                <a:latin typeface="Times New Roman" pitchFamily="18" charset="0"/>
              </a:endParaRPr>
            </a:p>
          </p:txBody>
        </p:sp>
        <p:sp>
          <p:nvSpPr>
            <p:cNvPr id="33833" name="Rectangle 41"/>
            <p:cNvSpPr>
              <a:spLocks noChangeArrowheads="1"/>
            </p:cNvSpPr>
            <p:nvPr/>
          </p:nvSpPr>
          <p:spPr bwMode="auto">
            <a:xfrm>
              <a:off x="4721" y="2051"/>
              <a:ext cx="141" cy="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defRPr/>
              </a:pPr>
              <a:r>
                <a:rPr lang="ru-RU" sz="90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Arial" pitchFamily="34" charset="0"/>
                </a:rPr>
                <a:t>73,5</a:t>
              </a:r>
              <a:endParaRPr lang="ru-RU" sz="440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47144" name="Rectangle 42"/>
            <p:cNvSpPr>
              <a:spLocks noChangeArrowheads="1"/>
            </p:cNvSpPr>
            <p:nvPr/>
          </p:nvSpPr>
          <p:spPr bwMode="auto">
            <a:xfrm>
              <a:off x="3430" y="2897"/>
              <a:ext cx="141" cy="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itchFamily="2" charset="2"/>
                <a:buChar char="l"/>
                <a:defRPr sz="32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2"/>
                </a:buClr>
                <a:buChar char="•"/>
                <a:defRPr sz="24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2"/>
                </a:buClr>
                <a:buChar char="•"/>
                <a:defRPr sz="20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•"/>
                <a:defRPr sz="20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•"/>
                <a:defRPr sz="20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•"/>
                <a:defRPr sz="20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•"/>
                <a:defRPr sz="20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ru-RU" altLang="ru-RU" sz="900" b="0"/>
                <a:t>20,6</a:t>
              </a:r>
              <a:endParaRPr lang="ru-RU" altLang="ru-RU" sz="4400" b="0">
                <a:latin typeface="Times New Roman" pitchFamily="18" charset="0"/>
              </a:endParaRPr>
            </a:p>
          </p:txBody>
        </p:sp>
        <p:sp>
          <p:nvSpPr>
            <p:cNvPr id="47145" name="Rectangle 43"/>
            <p:cNvSpPr>
              <a:spLocks noChangeArrowheads="1"/>
            </p:cNvSpPr>
            <p:nvPr/>
          </p:nvSpPr>
          <p:spPr bwMode="auto">
            <a:xfrm>
              <a:off x="5264" y="1958"/>
              <a:ext cx="141" cy="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itchFamily="2" charset="2"/>
                <a:buChar char="l"/>
                <a:defRPr sz="32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2"/>
                </a:buClr>
                <a:buChar char="•"/>
                <a:defRPr sz="24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2"/>
                </a:buClr>
                <a:buChar char="•"/>
                <a:defRPr sz="20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•"/>
                <a:defRPr sz="20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•"/>
                <a:defRPr sz="20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•"/>
                <a:defRPr sz="20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•"/>
                <a:defRPr sz="20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ru-RU" altLang="ru-RU" sz="900" b="0"/>
                <a:t>79,2</a:t>
              </a:r>
              <a:endParaRPr lang="ru-RU" altLang="ru-RU" sz="4400" b="0">
                <a:latin typeface="Times New Roman" pitchFamily="18" charset="0"/>
              </a:endParaRPr>
            </a:p>
          </p:txBody>
        </p:sp>
        <p:sp>
          <p:nvSpPr>
            <p:cNvPr id="47146" name="Rectangle 44"/>
            <p:cNvSpPr>
              <a:spLocks noChangeArrowheads="1"/>
            </p:cNvSpPr>
            <p:nvPr/>
          </p:nvSpPr>
          <p:spPr bwMode="auto">
            <a:xfrm>
              <a:off x="405" y="3420"/>
              <a:ext cx="1495" cy="1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itchFamily="2" charset="2"/>
                <a:buChar char="l"/>
                <a:defRPr sz="32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2"/>
                </a:buClr>
                <a:buChar char="•"/>
                <a:defRPr sz="24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2"/>
                </a:buClr>
                <a:buChar char="•"/>
                <a:defRPr sz="20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•"/>
                <a:defRPr sz="20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•"/>
                <a:defRPr sz="20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•"/>
                <a:defRPr sz="20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•"/>
                <a:defRPr sz="20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ru-RU" altLang="ru-RU" sz="1400" b="0">
                  <a:latin typeface="Times New Roman" pitchFamily="18" charset="0"/>
                </a:rPr>
                <a:t>Приоритет западных </a:t>
              </a:r>
              <a:r>
                <a:rPr lang="ru-RU" altLang="ru-RU" sz="1200" b="0">
                  <a:latin typeface="Times New Roman" pitchFamily="18" charset="0"/>
                </a:rPr>
                <a:t>ценностей</a:t>
              </a:r>
              <a:endParaRPr lang="ru-RU" altLang="ru-RU" sz="2400" b="0">
                <a:latin typeface="Times New Roman" pitchFamily="18" charset="0"/>
              </a:endParaRPr>
            </a:p>
          </p:txBody>
        </p:sp>
        <p:sp>
          <p:nvSpPr>
            <p:cNvPr id="47147" name="Rectangle 45"/>
            <p:cNvSpPr>
              <a:spLocks noChangeArrowheads="1"/>
            </p:cNvSpPr>
            <p:nvPr/>
          </p:nvSpPr>
          <p:spPr bwMode="auto">
            <a:xfrm>
              <a:off x="599" y="3572"/>
              <a:ext cx="1164" cy="1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itchFamily="2" charset="2"/>
                <a:buChar char="l"/>
                <a:defRPr sz="32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2"/>
                </a:buClr>
                <a:buChar char="•"/>
                <a:defRPr sz="24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2"/>
                </a:buClr>
                <a:buChar char="•"/>
                <a:defRPr sz="20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•"/>
                <a:defRPr sz="20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•"/>
                <a:defRPr sz="20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•"/>
                <a:defRPr sz="20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•"/>
                <a:defRPr sz="20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ru-RU" altLang="ru-RU" sz="1400" b="0">
                  <a:latin typeface="Times New Roman" pitchFamily="18" charset="0"/>
                </a:rPr>
                <a:t>(частная собственность,</a:t>
              </a:r>
              <a:endParaRPr lang="ru-RU" altLang="ru-RU" sz="4400" b="0">
                <a:latin typeface="Times New Roman" pitchFamily="18" charset="0"/>
              </a:endParaRPr>
            </a:p>
          </p:txBody>
        </p:sp>
        <p:sp>
          <p:nvSpPr>
            <p:cNvPr id="47148" name="Rectangle 46"/>
            <p:cNvSpPr>
              <a:spLocks noChangeArrowheads="1"/>
            </p:cNvSpPr>
            <p:nvPr/>
          </p:nvSpPr>
          <p:spPr bwMode="auto">
            <a:xfrm>
              <a:off x="389" y="3702"/>
              <a:ext cx="1566" cy="1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itchFamily="2" charset="2"/>
                <a:buChar char="l"/>
                <a:defRPr sz="32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2"/>
                </a:buClr>
                <a:buChar char="•"/>
                <a:defRPr sz="24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2"/>
                </a:buClr>
                <a:buChar char="•"/>
                <a:defRPr sz="20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•"/>
                <a:defRPr sz="20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•"/>
                <a:defRPr sz="20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•"/>
                <a:defRPr sz="20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•"/>
                <a:defRPr sz="20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ru-RU" altLang="ru-RU" sz="1400" b="0">
                  <a:latin typeface="Times New Roman" pitchFamily="18" charset="0"/>
                </a:rPr>
                <a:t>индивидуализм</a:t>
              </a:r>
              <a:r>
                <a:rPr lang="ru-RU" altLang="ru-RU" sz="1200" b="0">
                  <a:latin typeface="Times New Roman" pitchFamily="18" charset="0"/>
                </a:rPr>
                <a:t>, </a:t>
              </a:r>
              <a:r>
                <a:rPr lang="ru-RU" altLang="ru-RU" sz="1400" b="0">
                  <a:latin typeface="Times New Roman" pitchFamily="18" charset="0"/>
                </a:rPr>
                <a:t>космополитизм</a:t>
              </a:r>
              <a:r>
                <a:rPr lang="ru-RU" altLang="ru-RU" sz="1200" b="0">
                  <a:latin typeface="Times New Roman" pitchFamily="18" charset="0"/>
                </a:rPr>
                <a:t>,</a:t>
              </a:r>
              <a:endParaRPr lang="ru-RU" altLang="ru-RU" sz="2400" b="0">
                <a:latin typeface="Times New Roman" pitchFamily="18" charset="0"/>
              </a:endParaRPr>
            </a:p>
          </p:txBody>
        </p:sp>
        <p:sp>
          <p:nvSpPr>
            <p:cNvPr id="47149" name="Rectangle 47"/>
            <p:cNvSpPr>
              <a:spLocks noChangeArrowheads="1"/>
            </p:cNvSpPr>
            <p:nvPr/>
          </p:nvSpPr>
          <p:spPr bwMode="auto">
            <a:xfrm>
              <a:off x="628" y="3832"/>
              <a:ext cx="1120" cy="1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itchFamily="2" charset="2"/>
                <a:buChar char="l"/>
                <a:defRPr sz="32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2"/>
                </a:buClr>
                <a:buChar char="•"/>
                <a:defRPr sz="24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2"/>
                </a:buClr>
                <a:buChar char="•"/>
                <a:defRPr sz="20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•"/>
                <a:defRPr sz="20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•"/>
                <a:defRPr sz="20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•"/>
                <a:defRPr sz="20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•"/>
                <a:defRPr sz="20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ru-RU" altLang="ru-RU" sz="1400" b="0">
                  <a:latin typeface="Times New Roman" pitchFamily="18" charset="0"/>
                </a:rPr>
                <a:t>инициатива</a:t>
              </a:r>
              <a:r>
                <a:rPr lang="ru-RU" altLang="ru-RU" sz="1200" b="0">
                  <a:latin typeface="Times New Roman" pitchFamily="18" charset="0"/>
                </a:rPr>
                <a:t>, </a:t>
              </a:r>
              <a:r>
                <a:rPr lang="ru-RU" altLang="ru-RU" sz="1400" b="0">
                  <a:latin typeface="Times New Roman" pitchFamily="18" charset="0"/>
                </a:rPr>
                <a:t>перемены</a:t>
              </a:r>
              <a:r>
                <a:rPr lang="ru-RU" altLang="ru-RU" sz="1200" b="0">
                  <a:latin typeface="Times New Roman" pitchFamily="18" charset="0"/>
                </a:rPr>
                <a:t>)</a:t>
              </a:r>
              <a:endParaRPr lang="ru-RU" altLang="ru-RU" sz="2400" b="0">
                <a:latin typeface="Times New Roman" pitchFamily="18" charset="0"/>
              </a:endParaRPr>
            </a:p>
          </p:txBody>
        </p:sp>
        <p:sp>
          <p:nvSpPr>
            <p:cNvPr id="47150" name="Rectangle 48"/>
            <p:cNvSpPr>
              <a:spLocks noChangeArrowheads="1"/>
            </p:cNvSpPr>
            <p:nvPr/>
          </p:nvSpPr>
          <p:spPr bwMode="auto">
            <a:xfrm>
              <a:off x="2146" y="3443"/>
              <a:ext cx="1595" cy="1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itchFamily="2" charset="2"/>
                <a:buChar char="l"/>
                <a:defRPr sz="32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2"/>
                </a:buClr>
                <a:buChar char="•"/>
                <a:defRPr sz="24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2"/>
                </a:buClr>
                <a:buChar char="•"/>
                <a:defRPr sz="20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•"/>
                <a:defRPr sz="20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•"/>
                <a:defRPr sz="20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•"/>
                <a:defRPr sz="20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•"/>
                <a:defRPr sz="20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ru-RU" altLang="ru-RU" sz="1400" b="0">
                  <a:latin typeface="Times New Roman" pitchFamily="18" charset="0"/>
                </a:rPr>
                <a:t>Приоритет</a:t>
              </a:r>
              <a:r>
                <a:rPr lang="ru-RU" altLang="ru-RU" sz="1400" b="0">
                  <a:solidFill>
                    <a:srgbClr val="000000"/>
                  </a:solidFill>
                  <a:latin typeface="Times New Roman" pitchFamily="18" charset="0"/>
                </a:rPr>
                <a:t> </a:t>
              </a:r>
              <a:r>
                <a:rPr lang="ru-RU" altLang="ru-RU" sz="1400" b="0">
                  <a:latin typeface="Times New Roman" pitchFamily="18" charset="0"/>
                </a:rPr>
                <a:t>восточных</a:t>
              </a:r>
              <a:r>
                <a:rPr lang="ru-RU" altLang="ru-RU" sz="1400" b="0">
                  <a:solidFill>
                    <a:srgbClr val="000000"/>
                  </a:solidFill>
                  <a:latin typeface="Times New Roman" pitchFamily="18" charset="0"/>
                </a:rPr>
                <a:t> </a:t>
              </a:r>
              <a:r>
                <a:rPr lang="ru-RU" altLang="ru-RU" sz="1400" b="0">
                  <a:latin typeface="Times New Roman" pitchFamily="18" charset="0"/>
                </a:rPr>
                <a:t>ценностей</a:t>
              </a:r>
              <a:endParaRPr lang="ru-RU" altLang="ru-RU" sz="2400" b="0">
                <a:latin typeface="Times New Roman" pitchFamily="18" charset="0"/>
              </a:endParaRPr>
            </a:p>
          </p:txBody>
        </p:sp>
        <p:sp>
          <p:nvSpPr>
            <p:cNvPr id="47151" name="Rectangle 49"/>
            <p:cNvSpPr>
              <a:spLocks noChangeArrowheads="1"/>
            </p:cNvSpPr>
            <p:nvPr/>
          </p:nvSpPr>
          <p:spPr bwMode="auto">
            <a:xfrm>
              <a:off x="2224" y="3572"/>
              <a:ext cx="1633" cy="1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itchFamily="2" charset="2"/>
                <a:buChar char="l"/>
                <a:defRPr sz="32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2"/>
                </a:buClr>
                <a:buChar char="•"/>
                <a:defRPr sz="24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2"/>
                </a:buClr>
                <a:buChar char="•"/>
                <a:defRPr sz="20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•"/>
                <a:defRPr sz="20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•"/>
                <a:defRPr sz="20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•"/>
                <a:defRPr sz="20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•"/>
                <a:defRPr sz="20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ru-RU" altLang="ru-RU" sz="1400" b="0">
                  <a:latin typeface="Times New Roman" pitchFamily="18" charset="0"/>
                </a:rPr>
                <a:t>(</a:t>
              </a:r>
              <a:r>
                <a:rPr lang="ru-RU" altLang="ru-RU" sz="1600" b="0">
                  <a:latin typeface="Times New Roman" pitchFamily="18" charset="0"/>
                </a:rPr>
                <a:t>коллективная собственность</a:t>
              </a:r>
              <a:r>
                <a:rPr lang="ru-RU" altLang="ru-RU" sz="1400" b="0">
                  <a:latin typeface="Times New Roman" pitchFamily="18" charset="0"/>
                </a:rPr>
                <a:t>,</a:t>
              </a:r>
              <a:endParaRPr lang="ru-RU" altLang="ru-RU" sz="4400" b="0">
                <a:latin typeface="Times New Roman" pitchFamily="18" charset="0"/>
              </a:endParaRPr>
            </a:p>
          </p:txBody>
        </p:sp>
        <p:sp>
          <p:nvSpPr>
            <p:cNvPr id="47152" name="Rectangle 50"/>
            <p:cNvSpPr>
              <a:spLocks noChangeArrowheads="1"/>
            </p:cNvSpPr>
            <p:nvPr/>
          </p:nvSpPr>
          <p:spPr bwMode="auto">
            <a:xfrm>
              <a:off x="2176" y="3702"/>
              <a:ext cx="1529" cy="1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itchFamily="2" charset="2"/>
                <a:buChar char="l"/>
                <a:defRPr sz="32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2"/>
                </a:buClr>
                <a:buChar char="•"/>
                <a:defRPr sz="24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2"/>
                </a:buClr>
                <a:buChar char="•"/>
                <a:defRPr sz="20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•"/>
                <a:defRPr sz="20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•"/>
                <a:defRPr sz="20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•"/>
                <a:defRPr sz="20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•"/>
                <a:defRPr sz="20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ru-RU" altLang="ru-RU" sz="1400" b="0">
                  <a:latin typeface="Times New Roman" pitchFamily="18" charset="0"/>
                </a:rPr>
                <a:t>коллективизм</a:t>
              </a:r>
              <a:r>
                <a:rPr lang="ru-RU" altLang="ru-RU" sz="1200" b="0">
                  <a:solidFill>
                    <a:srgbClr val="000000"/>
                  </a:solidFill>
                  <a:latin typeface="Times New Roman" pitchFamily="18" charset="0"/>
                </a:rPr>
                <a:t>, </a:t>
              </a:r>
              <a:r>
                <a:rPr lang="ru-RU" altLang="ru-RU" sz="1400" b="0">
                  <a:latin typeface="Times New Roman" pitchFamily="18" charset="0"/>
                </a:rPr>
                <a:t>традиционализм</a:t>
              </a:r>
              <a:r>
                <a:rPr lang="ru-RU" altLang="ru-RU" sz="1200" b="0">
                  <a:solidFill>
                    <a:srgbClr val="000000"/>
                  </a:solidFill>
                  <a:latin typeface="Times New Roman" pitchFamily="18" charset="0"/>
                </a:rPr>
                <a:t>,</a:t>
              </a:r>
              <a:endParaRPr lang="ru-RU" altLang="ru-RU" sz="2400" b="0">
                <a:latin typeface="Times New Roman" pitchFamily="18" charset="0"/>
              </a:endParaRPr>
            </a:p>
          </p:txBody>
        </p:sp>
        <p:sp>
          <p:nvSpPr>
            <p:cNvPr id="47153" name="Rectangle 51"/>
            <p:cNvSpPr>
              <a:spLocks noChangeArrowheads="1"/>
            </p:cNvSpPr>
            <p:nvPr/>
          </p:nvSpPr>
          <p:spPr bwMode="auto">
            <a:xfrm>
              <a:off x="2271" y="3832"/>
              <a:ext cx="1363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itchFamily="2" charset="2"/>
                <a:buChar char="l"/>
                <a:defRPr sz="32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2"/>
                </a:buClr>
                <a:buChar char="•"/>
                <a:defRPr sz="24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2"/>
                </a:buClr>
                <a:buChar char="•"/>
                <a:defRPr sz="20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•"/>
                <a:defRPr sz="20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•"/>
                <a:defRPr sz="20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•"/>
                <a:defRPr sz="20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•"/>
                <a:defRPr sz="20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ru-RU" altLang="ru-RU" sz="1400" b="0">
                  <a:latin typeface="Times New Roman" pitchFamily="18" charset="0"/>
                </a:rPr>
                <a:t>патернализм</a:t>
              </a:r>
              <a:r>
                <a:rPr lang="ru-RU" altLang="ru-RU" sz="1200" b="0">
                  <a:solidFill>
                    <a:srgbClr val="000000"/>
                  </a:solidFill>
                  <a:latin typeface="Times New Roman" pitchFamily="18" charset="0"/>
                </a:rPr>
                <a:t>, </a:t>
              </a:r>
              <a:r>
                <a:rPr lang="ru-RU" altLang="ru-RU" sz="1400" b="0">
                  <a:latin typeface="Times New Roman" pitchFamily="18" charset="0"/>
                </a:rPr>
                <a:t>стабильность</a:t>
              </a:r>
              <a:r>
                <a:rPr lang="ru-RU" altLang="ru-RU" sz="1200" b="0">
                  <a:solidFill>
                    <a:srgbClr val="000000"/>
                  </a:solidFill>
                  <a:latin typeface="Times New Roman" pitchFamily="18" charset="0"/>
                </a:rPr>
                <a:t>)</a:t>
              </a:r>
              <a:endParaRPr lang="ru-RU" altLang="ru-RU" sz="4400" b="0">
                <a:latin typeface="Times New Roman" pitchFamily="18" charset="0"/>
              </a:endParaRPr>
            </a:p>
          </p:txBody>
        </p:sp>
        <p:sp>
          <p:nvSpPr>
            <p:cNvPr id="47154" name="Rectangle 52"/>
            <p:cNvSpPr>
              <a:spLocks noChangeArrowheads="1"/>
            </p:cNvSpPr>
            <p:nvPr/>
          </p:nvSpPr>
          <p:spPr bwMode="auto">
            <a:xfrm>
              <a:off x="3872" y="3443"/>
              <a:ext cx="1680" cy="1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itchFamily="2" charset="2"/>
                <a:buChar char="l"/>
                <a:defRPr sz="32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2"/>
                </a:buClr>
                <a:buChar char="•"/>
                <a:defRPr sz="24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2"/>
                </a:buClr>
                <a:buChar char="•"/>
                <a:defRPr sz="20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•"/>
                <a:defRPr sz="20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•"/>
                <a:defRPr sz="20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•"/>
                <a:defRPr sz="20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•"/>
                <a:defRPr sz="20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ru-RU" altLang="ru-RU" sz="1400" b="0">
                  <a:latin typeface="Times New Roman" pitchFamily="18" charset="0"/>
                </a:rPr>
                <a:t>Приоритет</a:t>
              </a:r>
              <a:r>
                <a:rPr lang="ru-RU" altLang="ru-RU" sz="1400" b="0">
                  <a:solidFill>
                    <a:srgbClr val="000000"/>
                  </a:solidFill>
                  <a:latin typeface="Times New Roman" pitchFamily="18" charset="0"/>
                </a:rPr>
                <a:t> </a:t>
              </a:r>
              <a:r>
                <a:rPr lang="ru-RU" altLang="ru-RU" sz="1400" b="0">
                  <a:latin typeface="Times New Roman" pitchFamily="18" charset="0"/>
                </a:rPr>
                <a:t>евразийских</a:t>
              </a:r>
              <a:r>
                <a:rPr lang="ru-RU" altLang="ru-RU" sz="1400" b="0">
                  <a:solidFill>
                    <a:srgbClr val="000000"/>
                  </a:solidFill>
                  <a:latin typeface="Times New Roman" pitchFamily="18" charset="0"/>
                </a:rPr>
                <a:t> </a:t>
              </a:r>
              <a:r>
                <a:rPr lang="ru-RU" altLang="ru-RU" sz="1400" b="0">
                  <a:latin typeface="Times New Roman" pitchFamily="18" charset="0"/>
                </a:rPr>
                <a:t>ценностей</a:t>
              </a:r>
              <a:endParaRPr lang="ru-RU" altLang="ru-RU" sz="2400" b="0">
                <a:latin typeface="Times New Roman" pitchFamily="18" charset="0"/>
              </a:endParaRPr>
            </a:p>
          </p:txBody>
        </p:sp>
        <p:sp>
          <p:nvSpPr>
            <p:cNvPr id="47155" name="Rectangle 53"/>
            <p:cNvSpPr>
              <a:spLocks noChangeArrowheads="1"/>
            </p:cNvSpPr>
            <p:nvPr/>
          </p:nvSpPr>
          <p:spPr bwMode="auto">
            <a:xfrm>
              <a:off x="3884" y="3572"/>
              <a:ext cx="1866" cy="1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itchFamily="2" charset="2"/>
                <a:buChar char="l"/>
                <a:defRPr sz="32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2"/>
                </a:buClr>
                <a:buChar char="•"/>
                <a:defRPr sz="24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2"/>
                </a:buClr>
                <a:buChar char="•"/>
                <a:defRPr sz="20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•"/>
                <a:defRPr sz="20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•"/>
                <a:defRPr sz="20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•"/>
                <a:defRPr sz="20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•"/>
                <a:defRPr sz="20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ru-RU" altLang="ru-RU" sz="1400" b="0">
                  <a:latin typeface="Times New Roman" pitchFamily="18" charset="0"/>
                </a:rPr>
                <a:t>(</a:t>
              </a:r>
              <a:r>
                <a:rPr lang="ru-RU" altLang="ru-RU" sz="1600" b="0">
                  <a:latin typeface="Times New Roman" pitchFamily="18" charset="0"/>
                </a:rPr>
                <a:t>сочетание восточных и западных</a:t>
              </a:r>
              <a:endParaRPr lang="ru-RU" altLang="ru-RU" sz="4400" b="0">
                <a:latin typeface="Times New Roman" pitchFamily="18" charset="0"/>
              </a:endParaRPr>
            </a:p>
          </p:txBody>
        </p:sp>
        <p:sp>
          <p:nvSpPr>
            <p:cNvPr id="47156" name="Rectangle 54"/>
            <p:cNvSpPr>
              <a:spLocks noChangeArrowheads="1"/>
            </p:cNvSpPr>
            <p:nvPr/>
          </p:nvSpPr>
          <p:spPr bwMode="auto">
            <a:xfrm>
              <a:off x="4446" y="3702"/>
              <a:ext cx="608" cy="1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itchFamily="2" charset="2"/>
                <a:buChar char="l"/>
                <a:defRPr sz="32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2"/>
                </a:buClr>
                <a:buChar char="•"/>
                <a:defRPr sz="24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2"/>
                </a:buClr>
                <a:buChar char="•"/>
                <a:defRPr sz="20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•"/>
                <a:defRPr sz="20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•"/>
                <a:defRPr sz="20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•"/>
                <a:defRPr sz="20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•"/>
                <a:defRPr sz="20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ru-RU" altLang="ru-RU" sz="1600" b="0">
                  <a:latin typeface="Times New Roman" pitchFamily="18" charset="0"/>
                </a:rPr>
                <a:t>ценностей</a:t>
              </a:r>
              <a:r>
                <a:rPr lang="ru-RU" altLang="ru-RU" sz="1400" b="0">
                  <a:latin typeface="Times New Roman" pitchFamily="18" charset="0"/>
                </a:rPr>
                <a:t>)</a:t>
              </a:r>
              <a:endParaRPr lang="ru-RU" altLang="ru-RU" sz="4400" b="0">
                <a:latin typeface="Times New Roman" pitchFamily="18" charset="0"/>
              </a:endParaRPr>
            </a:p>
          </p:txBody>
        </p:sp>
        <p:sp>
          <p:nvSpPr>
            <p:cNvPr id="47157" name="Rectangle 55"/>
            <p:cNvSpPr>
              <a:spLocks noChangeArrowheads="1"/>
            </p:cNvSpPr>
            <p:nvPr/>
          </p:nvSpPr>
          <p:spPr bwMode="auto">
            <a:xfrm>
              <a:off x="945" y="1464"/>
              <a:ext cx="78" cy="68"/>
            </a:xfrm>
            <a:prstGeom prst="rect">
              <a:avLst/>
            </a:prstGeom>
            <a:solidFill>
              <a:srgbClr val="9999FF"/>
            </a:solidFill>
            <a:ln w="6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itchFamily="2" charset="2"/>
                <a:buChar char="l"/>
                <a:defRPr sz="32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2"/>
                </a:buClr>
                <a:buChar char="•"/>
                <a:defRPr sz="24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2"/>
                </a:buClr>
                <a:buChar char="•"/>
                <a:defRPr sz="20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•"/>
                <a:defRPr sz="20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•"/>
                <a:defRPr sz="20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•"/>
                <a:defRPr sz="20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•"/>
                <a:defRPr sz="20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ru-RU" altLang="ru-RU" sz="4400" b="0">
                <a:latin typeface="Times New Roman" pitchFamily="18" charset="0"/>
              </a:endParaRPr>
            </a:p>
          </p:txBody>
        </p:sp>
        <p:sp>
          <p:nvSpPr>
            <p:cNvPr id="47158" name="Rectangle 56"/>
            <p:cNvSpPr>
              <a:spLocks noChangeArrowheads="1"/>
            </p:cNvSpPr>
            <p:nvPr/>
          </p:nvSpPr>
          <p:spPr bwMode="auto">
            <a:xfrm>
              <a:off x="1059" y="1443"/>
              <a:ext cx="1179" cy="1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itchFamily="2" charset="2"/>
                <a:buChar char="l"/>
                <a:defRPr sz="32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2"/>
                </a:buClr>
                <a:buChar char="•"/>
                <a:defRPr sz="24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2"/>
                </a:buClr>
                <a:buChar char="•"/>
                <a:defRPr sz="20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•"/>
                <a:defRPr sz="20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•"/>
                <a:defRPr sz="20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•"/>
                <a:defRPr sz="20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•"/>
                <a:defRPr sz="20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ru-RU" altLang="ru-RU" sz="1400" b="0">
                  <a:latin typeface="Times New Roman" pitchFamily="18" charset="0"/>
                </a:rPr>
                <a:t>русские Южной Сибири</a:t>
              </a:r>
              <a:endParaRPr lang="ru-RU" altLang="ru-RU" sz="2400" b="0">
                <a:latin typeface="Times New Roman" pitchFamily="18" charset="0"/>
              </a:endParaRPr>
            </a:p>
          </p:txBody>
        </p:sp>
        <p:sp>
          <p:nvSpPr>
            <p:cNvPr id="47159" name="Rectangle 57"/>
            <p:cNvSpPr>
              <a:spLocks noChangeArrowheads="1"/>
            </p:cNvSpPr>
            <p:nvPr/>
          </p:nvSpPr>
          <p:spPr bwMode="auto">
            <a:xfrm>
              <a:off x="945" y="1599"/>
              <a:ext cx="78" cy="68"/>
            </a:xfrm>
            <a:prstGeom prst="rect">
              <a:avLst/>
            </a:prstGeom>
            <a:solidFill>
              <a:srgbClr val="993366"/>
            </a:solidFill>
            <a:ln w="6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itchFamily="2" charset="2"/>
                <a:buChar char="l"/>
                <a:defRPr sz="32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2"/>
                </a:buClr>
                <a:buChar char="•"/>
                <a:defRPr sz="24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2"/>
                </a:buClr>
                <a:buChar char="•"/>
                <a:defRPr sz="20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•"/>
                <a:defRPr sz="20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•"/>
                <a:defRPr sz="20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•"/>
                <a:defRPr sz="20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•"/>
                <a:defRPr sz="20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ru-RU" altLang="ru-RU" sz="4400" b="0">
                <a:latin typeface="Times New Roman" pitchFamily="18" charset="0"/>
              </a:endParaRPr>
            </a:p>
          </p:txBody>
        </p:sp>
        <p:sp>
          <p:nvSpPr>
            <p:cNvPr id="47160" name="Rectangle 58"/>
            <p:cNvSpPr>
              <a:spLocks noChangeArrowheads="1"/>
            </p:cNvSpPr>
            <p:nvPr/>
          </p:nvSpPr>
          <p:spPr bwMode="auto">
            <a:xfrm>
              <a:off x="1059" y="1578"/>
              <a:ext cx="406" cy="1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itchFamily="2" charset="2"/>
                <a:buChar char="l"/>
                <a:defRPr sz="32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2"/>
                </a:buClr>
                <a:buChar char="•"/>
                <a:defRPr sz="24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2"/>
                </a:buClr>
                <a:buChar char="•"/>
                <a:defRPr sz="20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•"/>
                <a:defRPr sz="20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•"/>
                <a:defRPr sz="20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•"/>
                <a:defRPr sz="20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•"/>
                <a:defRPr sz="20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ru-RU" altLang="ru-RU" sz="1400" b="0">
                  <a:latin typeface="Times New Roman" pitchFamily="18" charset="0"/>
                </a:rPr>
                <a:t>алтайцы</a:t>
              </a:r>
              <a:endParaRPr lang="ru-RU" altLang="ru-RU" sz="2400" b="0">
                <a:latin typeface="Times New Roman" pitchFamily="18" charset="0"/>
              </a:endParaRPr>
            </a:p>
          </p:txBody>
        </p:sp>
        <p:sp>
          <p:nvSpPr>
            <p:cNvPr id="47161" name="Rectangle 59"/>
            <p:cNvSpPr>
              <a:spLocks noChangeArrowheads="1"/>
            </p:cNvSpPr>
            <p:nvPr/>
          </p:nvSpPr>
          <p:spPr bwMode="auto">
            <a:xfrm>
              <a:off x="945" y="1734"/>
              <a:ext cx="78" cy="68"/>
            </a:xfrm>
            <a:prstGeom prst="rect">
              <a:avLst/>
            </a:prstGeom>
            <a:solidFill>
              <a:srgbClr val="CCFFFF"/>
            </a:solidFill>
            <a:ln w="6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itchFamily="2" charset="2"/>
                <a:buChar char="l"/>
                <a:defRPr sz="32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2"/>
                </a:buClr>
                <a:buChar char="•"/>
                <a:defRPr sz="24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2"/>
                </a:buClr>
                <a:buChar char="•"/>
                <a:defRPr sz="20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•"/>
                <a:defRPr sz="20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•"/>
                <a:defRPr sz="20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•"/>
                <a:defRPr sz="20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•"/>
                <a:defRPr sz="20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ru-RU" altLang="ru-RU" sz="2400" b="0">
                <a:latin typeface="Times New Roman" pitchFamily="18" charset="0"/>
              </a:endParaRPr>
            </a:p>
          </p:txBody>
        </p:sp>
        <p:sp>
          <p:nvSpPr>
            <p:cNvPr id="47162" name="Rectangle 60"/>
            <p:cNvSpPr>
              <a:spLocks noChangeArrowheads="1"/>
            </p:cNvSpPr>
            <p:nvPr/>
          </p:nvSpPr>
          <p:spPr bwMode="auto">
            <a:xfrm>
              <a:off x="1059" y="1713"/>
              <a:ext cx="335" cy="1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itchFamily="2" charset="2"/>
                <a:buChar char="l"/>
                <a:defRPr sz="32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2"/>
                </a:buClr>
                <a:buChar char="•"/>
                <a:defRPr sz="24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2"/>
                </a:buClr>
                <a:buChar char="•"/>
                <a:defRPr sz="20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•"/>
                <a:defRPr sz="20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•"/>
                <a:defRPr sz="20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•"/>
                <a:defRPr sz="20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•"/>
                <a:defRPr sz="20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ru-RU" altLang="ru-RU" sz="1400" b="0">
                  <a:latin typeface="Times New Roman" pitchFamily="18" charset="0"/>
                </a:rPr>
                <a:t>хакасы</a:t>
              </a:r>
              <a:endParaRPr lang="ru-RU" altLang="ru-RU" sz="2400" b="0">
                <a:latin typeface="Times New Roman" pitchFamily="18" charset="0"/>
              </a:endParaRPr>
            </a:p>
          </p:txBody>
        </p:sp>
        <p:sp>
          <p:nvSpPr>
            <p:cNvPr id="47163" name="Rectangle 61"/>
            <p:cNvSpPr>
              <a:spLocks noChangeArrowheads="1"/>
            </p:cNvSpPr>
            <p:nvPr/>
          </p:nvSpPr>
          <p:spPr bwMode="auto">
            <a:xfrm>
              <a:off x="945" y="1864"/>
              <a:ext cx="78" cy="68"/>
            </a:xfrm>
            <a:prstGeom prst="rect">
              <a:avLst/>
            </a:prstGeom>
            <a:solidFill>
              <a:srgbClr val="660066"/>
            </a:solidFill>
            <a:ln w="6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itchFamily="2" charset="2"/>
                <a:buChar char="l"/>
                <a:defRPr sz="32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2"/>
                </a:buClr>
                <a:buChar char="•"/>
                <a:defRPr sz="24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2"/>
                </a:buClr>
                <a:buChar char="•"/>
                <a:defRPr sz="20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•"/>
                <a:defRPr sz="20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•"/>
                <a:defRPr sz="20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•"/>
                <a:defRPr sz="20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•"/>
                <a:defRPr sz="20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ru-RU" altLang="ru-RU" sz="2400" b="0">
                <a:latin typeface="Times New Roman" pitchFamily="18" charset="0"/>
              </a:endParaRPr>
            </a:p>
          </p:txBody>
        </p:sp>
        <p:sp>
          <p:nvSpPr>
            <p:cNvPr id="47164" name="Rectangle 62"/>
            <p:cNvSpPr>
              <a:spLocks noChangeArrowheads="1"/>
            </p:cNvSpPr>
            <p:nvPr/>
          </p:nvSpPr>
          <p:spPr bwMode="auto">
            <a:xfrm>
              <a:off x="1059" y="1843"/>
              <a:ext cx="416" cy="1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itchFamily="2" charset="2"/>
                <a:buChar char="l"/>
                <a:defRPr sz="32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2"/>
                </a:buClr>
                <a:buChar char="•"/>
                <a:defRPr sz="24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2"/>
                </a:buClr>
                <a:buChar char="•"/>
                <a:defRPr sz="20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•"/>
                <a:defRPr sz="20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•"/>
                <a:defRPr sz="20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•"/>
                <a:defRPr sz="20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•"/>
                <a:defRPr sz="20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ru-RU" altLang="ru-RU" sz="1400" b="0">
                  <a:latin typeface="Times New Roman" pitchFamily="18" charset="0"/>
                </a:rPr>
                <a:t>тувинцы</a:t>
              </a:r>
              <a:endParaRPr lang="ru-RU" altLang="ru-RU" sz="2400" b="0">
                <a:latin typeface="Times New Roman" pitchFamily="18" charset="0"/>
              </a:endParaRPr>
            </a:p>
          </p:txBody>
        </p:sp>
        <p:sp>
          <p:nvSpPr>
            <p:cNvPr id="47165" name="Rectangle 63"/>
            <p:cNvSpPr>
              <a:spLocks noChangeArrowheads="1"/>
            </p:cNvSpPr>
            <p:nvPr/>
          </p:nvSpPr>
          <p:spPr bwMode="auto">
            <a:xfrm>
              <a:off x="945" y="1999"/>
              <a:ext cx="78" cy="68"/>
            </a:xfrm>
            <a:prstGeom prst="rect">
              <a:avLst/>
            </a:prstGeom>
            <a:solidFill>
              <a:srgbClr val="FF8080"/>
            </a:solidFill>
            <a:ln w="6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itchFamily="2" charset="2"/>
                <a:buChar char="l"/>
                <a:defRPr sz="32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2"/>
                </a:buClr>
                <a:buChar char="•"/>
                <a:defRPr sz="24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2"/>
                </a:buClr>
                <a:buChar char="•"/>
                <a:defRPr sz="20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•"/>
                <a:defRPr sz="20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•"/>
                <a:defRPr sz="20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•"/>
                <a:defRPr sz="20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•"/>
                <a:defRPr sz="20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ru-RU" altLang="ru-RU" sz="2400" b="0">
                <a:latin typeface="Times New Roman" pitchFamily="18" charset="0"/>
              </a:endParaRPr>
            </a:p>
          </p:txBody>
        </p:sp>
        <p:sp>
          <p:nvSpPr>
            <p:cNvPr id="47166" name="Rectangle 64"/>
            <p:cNvSpPr>
              <a:spLocks noChangeArrowheads="1"/>
            </p:cNvSpPr>
            <p:nvPr/>
          </p:nvSpPr>
          <p:spPr bwMode="auto">
            <a:xfrm>
              <a:off x="1059" y="1978"/>
              <a:ext cx="420" cy="1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itchFamily="2" charset="2"/>
                <a:buChar char="l"/>
                <a:defRPr sz="32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2"/>
                </a:buClr>
                <a:buChar char="•"/>
                <a:defRPr sz="24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2"/>
                </a:buClr>
                <a:buChar char="•"/>
                <a:defRPr sz="20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•"/>
                <a:defRPr sz="20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•"/>
                <a:defRPr sz="20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•"/>
                <a:defRPr sz="20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•"/>
                <a:defRPr sz="20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ru-RU" altLang="ru-RU" sz="1400" b="0">
                  <a:latin typeface="Times New Roman" pitchFamily="18" charset="0"/>
                </a:rPr>
                <a:t>монголы</a:t>
              </a:r>
              <a:endParaRPr lang="ru-RU" altLang="ru-RU" sz="2400" b="0">
                <a:latin typeface="Times New Roman" pitchFamily="18" charset="0"/>
              </a:endParaRPr>
            </a:p>
          </p:txBody>
        </p:sp>
        <p:sp>
          <p:nvSpPr>
            <p:cNvPr id="47167" name="Rectangle 65"/>
            <p:cNvSpPr>
              <a:spLocks noChangeArrowheads="1"/>
            </p:cNvSpPr>
            <p:nvPr/>
          </p:nvSpPr>
          <p:spPr bwMode="auto">
            <a:xfrm>
              <a:off x="945" y="2134"/>
              <a:ext cx="78" cy="68"/>
            </a:xfrm>
            <a:prstGeom prst="rect">
              <a:avLst/>
            </a:prstGeom>
            <a:solidFill>
              <a:srgbClr val="0066CC"/>
            </a:solidFill>
            <a:ln w="6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itchFamily="2" charset="2"/>
                <a:buChar char="l"/>
                <a:defRPr sz="32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2"/>
                </a:buClr>
                <a:buChar char="•"/>
                <a:defRPr sz="24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2"/>
                </a:buClr>
                <a:buChar char="•"/>
                <a:defRPr sz="20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•"/>
                <a:defRPr sz="20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•"/>
                <a:defRPr sz="20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•"/>
                <a:defRPr sz="20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•"/>
                <a:defRPr sz="20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ru-RU" altLang="ru-RU" sz="2400" b="0">
                <a:latin typeface="Times New Roman" pitchFamily="18" charset="0"/>
              </a:endParaRPr>
            </a:p>
          </p:txBody>
        </p:sp>
        <p:sp>
          <p:nvSpPr>
            <p:cNvPr id="47168" name="Rectangle 66"/>
            <p:cNvSpPr>
              <a:spLocks noChangeArrowheads="1"/>
            </p:cNvSpPr>
            <p:nvPr/>
          </p:nvSpPr>
          <p:spPr bwMode="auto">
            <a:xfrm>
              <a:off x="1059" y="2113"/>
              <a:ext cx="344" cy="1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itchFamily="2" charset="2"/>
                <a:buChar char="l"/>
                <a:defRPr sz="32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2"/>
                </a:buClr>
                <a:buChar char="•"/>
                <a:defRPr sz="24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2"/>
                </a:buClr>
                <a:buChar char="•"/>
                <a:defRPr sz="20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•"/>
                <a:defRPr sz="20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•"/>
                <a:defRPr sz="20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•"/>
                <a:defRPr sz="20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•"/>
                <a:defRPr sz="20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ru-RU" altLang="ru-RU" sz="1400" b="0">
                  <a:latin typeface="Times New Roman" pitchFamily="18" charset="0"/>
                </a:rPr>
                <a:t>казахи </a:t>
              </a:r>
              <a:endParaRPr lang="ru-RU" altLang="ru-RU" sz="2400" b="0">
                <a:latin typeface="Times New Roman" pitchFamily="18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2"/>
          <p:cNvSpPr>
            <a:spLocks noGrp="1" noChangeArrowheads="1"/>
          </p:cNvSpPr>
          <p:nvPr>
            <p:ph type="title"/>
          </p:nvPr>
        </p:nvSpPr>
        <p:spPr>
          <a:xfrm>
            <a:off x="539750" y="260350"/>
            <a:ext cx="7416800" cy="792163"/>
          </a:xfrm>
        </p:spPr>
        <p:txBody>
          <a:bodyPr/>
          <a:lstStyle/>
          <a:p>
            <a:pPr eaLnBrk="1" hangingPunct="1">
              <a:defRPr/>
            </a:pPr>
            <a:r>
              <a:rPr lang="ru-RU" sz="4000" b="1" dirty="0" smtClean="0"/>
              <a:t/>
            </a:r>
            <a:br>
              <a:rPr lang="ru-RU" sz="4000" b="1" dirty="0" smtClean="0"/>
            </a:br>
            <a:r>
              <a:rPr lang="ru-RU" sz="4000" b="1" dirty="0" smtClean="0"/>
              <a:t/>
            </a:r>
            <a:br>
              <a:rPr lang="ru-RU" sz="4000" b="1" dirty="0" smtClean="0"/>
            </a:br>
            <a:r>
              <a:rPr lang="ru-RU" sz="4000" dirty="0" smtClean="0">
                <a:solidFill>
                  <a:schemeClr val="tx1"/>
                </a:solidFill>
              </a:rPr>
              <a:t>Доминирующие ценности</a:t>
            </a:r>
            <a:br>
              <a:rPr lang="ru-RU" sz="4000" dirty="0" smtClean="0">
                <a:solidFill>
                  <a:schemeClr val="tx1"/>
                </a:solidFill>
              </a:rPr>
            </a:br>
            <a:endParaRPr lang="ru-RU" sz="4000" dirty="0" smtClean="0">
              <a:solidFill>
                <a:schemeClr val="tx1"/>
              </a:solidFill>
            </a:endParaRPr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850" y="1052513"/>
            <a:ext cx="8820150" cy="5805487"/>
          </a:xfrm>
        </p:spPr>
        <p:txBody>
          <a:bodyPr/>
          <a:lstStyle/>
          <a:p>
            <a:pPr marL="0" indent="0" eaLnBrk="1" hangingPunct="1">
              <a:lnSpc>
                <a:spcPct val="90000"/>
              </a:lnSpc>
            </a:pPr>
            <a:endParaRPr lang="ru-RU" altLang="ru-RU" sz="2100" dirty="0" smtClean="0">
              <a:latin typeface="Times New Roman" pitchFamily="18" charset="0"/>
            </a:endParaRPr>
          </a:p>
          <a:p>
            <a:pPr marL="0" indent="0" eaLnBrk="1" hangingPunct="1">
              <a:lnSpc>
                <a:spcPct val="90000"/>
              </a:lnSpc>
            </a:pPr>
            <a:endParaRPr lang="ru-RU" altLang="ru-RU" sz="2100" dirty="0" smtClean="0">
              <a:latin typeface="Times New Roman" pitchFamily="18" charset="0"/>
            </a:endParaRPr>
          </a:p>
          <a:p>
            <a:pPr marL="0" indent="0" eaLnBrk="1" hangingPunct="1">
              <a:lnSpc>
                <a:spcPct val="90000"/>
              </a:lnSpc>
              <a:buNone/>
            </a:pPr>
            <a:r>
              <a:rPr lang="ru-RU" altLang="ru-RU" sz="2100" b="0" dirty="0" smtClean="0">
                <a:solidFill>
                  <a:schemeClr val="accent2"/>
                </a:solidFill>
                <a:latin typeface="Times New Roman" pitchFamily="18" charset="0"/>
              </a:rPr>
              <a:t>Западные ценности ни для одного из обследуемых этносов не являются преобладающими </a:t>
            </a:r>
          </a:p>
          <a:p>
            <a:pPr marL="0" indent="0" eaLnBrk="1" hangingPunct="1">
              <a:lnSpc>
                <a:spcPct val="10000"/>
              </a:lnSpc>
              <a:buFont typeface="Wingdings" pitchFamily="2" charset="2"/>
              <a:buNone/>
            </a:pPr>
            <a:endParaRPr lang="ru-RU" altLang="ru-RU" sz="2100" b="0" dirty="0" smtClean="0">
              <a:latin typeface="Times New Roman" pitchFamily="18" charset="0"/>
            </a:endParaRPr>
          </a:p>
          <a:p>
            <a:pPr marL="0" indent="0" eaLnBrk="1" hangingPunct="1">
              <a:lnSpc>
                <a:spcPct val="90000"/>
              </a:lnSpc>
            </a:pPr>
            <a:r>
              <a:rPr lang="ru-RU" altLang="ru-RU" sz="2100" b="0" dirty="0" smtClean="0">
                <a:latin typeface="Times New Roman" pitchFamily="18" charset="0"/>
              </a:rPr>
              <a:t> Большинство населения отмечают </a:t>
            </a:r>
            <a:r>
              <a:rPr lang="ru-RU" altLang="ru-RU" sz="2100" b="0" dirty="0" smtClean="0">
                <a:solidFill>
                  <a:srgbClr val="FFFF00"/>
                </a:solidFill>
                <a:latin typeface="Times New Roman" pitchFamily="18" charset="0"/>
              </a:rPr>
              <a:t>преимущества коллективистских начал жизни над индивидуалистическими</a:t>
            </a:r>
            <a:r>
              <a:rPr lang="ru-RU" altLang="ru-RU" sz="2100" b="0" dirty="0" smtClean="0">
                <a:latin typeface="Times New Roman" pitchFamily="18" charset="0"/>
              </a:rPr>
              <a:t>, высказывая предпочтения:</a:t>
            </a:r>
          </a:p>
          <a:p>
            <a:pPr marL="715963" lvl="1" indent="-171450" eaLnBrk="1" hangingPunct="1">
              <a:lnSpc>
                <a:spcPct val="90000"/>
              </a:lnSpc>
              <a:buFontTx/>
              <a:buNone/>
            </a:pPr>
            <a:r>
              <a:rPr lang="ru-RU" altLang="ru-RU" sz="2100" dirty="0" smtClean="0">
                <a:latin typeface="Times New Roman" pitchFamily="18" charset="0"/>
              </a:rPr>
              <a:t>- </a:t>
            </a:r>
            <a:r>
              <a:rPr lang="ru-RU" altLang="ru-RU" sz="2100" b="0" dirty="0" smtClean="0">
                <a:latin typeface="Times New Roman" pitchFamily="18" charset="0"/>
              </a:rPr>
              <a:t>коллективной собственности перед частной, </a:t>
            </a:r>
          </a:p>
          <a:p>
            <a:pPr marL="715963" lvl="1" indent="-171450" eaLnBrk="1" hangingPunct="1">
              <a:lnSpc>
                <a:spcPct val="90000"/>
              </a:lnSpc>
              <a:buFontTx/>
              <a:buNone/>
            </a:pPr>
            <a:r>
              <a:rPr lang="ru-RU" altLang="ru-RU" sz="2100" b="0" dirty="0" smtClean="0">
                <a:latin typeface="Times New Roman" pitchFamily="18" charset="0"/>
              </a:rPr>
              <a:t>- чувству коллективизма и взаимопомощи - перед индивидуализмом, личной деловитостью, </a:t>
            </a:r>
          </a:p>
          <a:p>
            <a:pPr marL="715963" lvl="1" indent="-171450" eaLnBrk="1" hangingPunct="1">
              <a:lnSpc>
                <a:spcPct val="90000"/>
              </a:lnSpc>
              <a:buFontTx/>
              <a:buNone/>
            </a:pPr>
            <a:r>
              <a:rPr lang="ru-RU" altLang="ru-RU" sz="2100" b="0" dirty="0" smtClean="0">
                <a:latin typeface="Times New Roman" pitchFamily="18" charset="0"/>
              </a:rPr>
              <a:t>- обеспечению общего порядка  – перед расширением личных свобод граждан </a:t>
            </a:r>
          </a:p>
          <a:p>
            <a:pPr marL="715963" lvl="1" indent="-171450" eaLnBrk="1" hangingPunct="1">
              <a:lnSpc>
                <a:spcPct val="10000"/>
              </a:lnSpc>
              <a:buFontTx/>
              <a:buNone/>
            </a:pPr>
            <a:endParaRPr lang="ru-RU" altLang="ru-RU" sz="2100" b="0" dirty="0" smtClean="0">
              <a:latin typeface="Times New Roman" pitchFamily="18" charset="0"/>
            </a:endParaRPr>
          </a:p>
          <a:p>
            <a:pPr marL="0" indent="0" eaLnBrk="1" hangingPunct="1">
              <a:lnSpc>
                <a:spcPct val="90000"/>
              </a:lnSpc>
            </a:pPr>
            <a:r>
              <a:rPr lang="ru-RU" altLang="ru-RU" sz="2100" b="0" dirty="0" smtClean="0">
                <a:latin typeface="Times New Roman" pitchFamily="18" charset="0"/>
              </a:rPr>
              <a:t> Представители всех обследуемых народов предпочитают</a:t>
            </a:r>
            <a:r>
              <a:rPr lang="ru-RU" altLang="ru-RU" sz="2100" dirty="0" smtClean="0">
                <a:latin typeface="Times New Roman" pitchFamily="18" charset="0"/>
              </a:rPr>
              <a:t>: </a:t>
            </a:r>
          </a:p>
          <a:p>
            <a:pPr marL="715963" lvl="1" indent="-171450" eaLnBrk="1" hangingPunct="1">
              <a:lnSpc>
                <a:spcPct val="90000"/>
              </a:lnSpc>
              <a:buFontTx/>
              <a:buNone/>
            </a:pPr>
            <a:r>
              <a:rPr lang="ru-RU" altLang="ru-RU" sz="2100" dirty="0" smtClean="0">
                <a:latin typeface="Times New Roman" pitchFamily="18" charset="0"/>
              </a:rPr>
              <a:t>- </a:t>
            </a:r>
            <a:r>
              <a:rPr lang="ru-RU" altLang="ru-RU" sz="2100" b="0" dirty="0" smtClean="0">
                <a:latin typeface="Times New Roman" pitchFamily="18" charset="0"/>
              </a:rPr>
              <a:t>социальную заботу государства - личной предприимчивости, </a:t>
            </a:r>
          </a:p>
          <a:p>
            <a:pPr marL="715963" lvl="1" indent="-171450" eaLnBrk="1" hangingPunct="1">
              <a:lnSpc>
                <a:spcPct val="90000"/>
              </a:lnSpc>
              <a:buFontTx/>
              <a:buNone/>
            </a:pPr>
            <a:r>
              <a:rPr lang="ru-RU" altLang="ru-RU" sz="2100" b="0" dirty="0" smtClean="0">
                <a:latin typeface="Times New Roman" pitchFamily="18" charset="0"/>
              </a:rPr>
              <a:t>- постоянство и устойчивость – переменам и новизне, </a:t>
            </a:r>
          </a:p>
          <a:p>
            <a:pPr marL="715963" lvl="1" indent="-171450" eaLnBrk="1" hangingPunct="1">
              <a:lnSpc>
                <a:spcPct val="90000"/>
              </a:lnSpc>
              <a:buFontTx/>
              <a:buNone/>
            </a:pPr>
            <a:r>
              <a:rPr lang="ru-RU" altLang="ru-RU" sz="2100" b="0" dirty="0" smtClean="0">
                <a:latin typeface="Times New Roman" pitchFamily="18" charset="0"/>
              </a:rPr>
              <a:t>- регулируемый рынок – свободной конкуренции и плановой экономике </a:t>
            </a:r>
          </a:p>
          <a:p>
            <a:pPr marL="0" indent="0" eaLnBrk="1" hangingPunct="1">
              <a:lnSpc>
                <a:spcPct val="10000"/>
              </a:lnSpc>
              <a:buFont typeface="Wingdings" pitchFamily="2" charset="2"/>
              <a:buNone/>
            </a:pPr>
            <a:endParaRPr lang="ru-RU" altLang="ru-RU" sz="2100" b="0" dirty="0" smtClean="0">
              <a:latin typeface="Times New Roman" pitchFamily="18" charset="0"/>
            </a:endParaRPr>
          </a:p>
          <a:p>
            <a:pPr marL="0" indent="0" eaLnBrk="1" hangingPunct="1">
              <a:lnSpc>
                <a:spcPct val="90000"/>
              </a:lnSpc>
              <a:buFont typeface="Wingdings" pitchFamily="2" charset="2"/>
              <a:buNone/>
            </a:pPr>
            <a:endParaRPr lang="ru-RU" altLang="ru-RU" sz="2100" dirty="0" smtClean="0"/>
          </a:p>
        </p:txBody>
      </p:sp>
    </p:spTree>
    <p:extLst>
      <p:ext uri="{BB962C8B-B14F-4D97-AF65-F5344CB8AC3E}">
        <p14:creationId xmlns:p14="http://schemas.microsoft.com/office/powerpoint/2010/main" val="542599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6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z="4000" smtClean="0">
                <a:solidFill>
                  <a:schemeClr val="tx1"/>
                </a:solidFill>
              </a:rPr>
              <a:t>Общая тенденция</a:t>
            </a:r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ru-RU" altLang="ru-RU" dirty="0" smtClean="0">
                <a:latin typeface="Times New Roman" pitchFamily="18" charset="0"/>
              </a:rPr>
              <a:t>	</a:t>
            </a:r>
            <a:r>
              <a:rPr lang="ru-RU" altLang="ru-RU" b="0" dirty="0" smtClean="0">
                <a:solidFill>
                  <a:srgbClr val="FFFF00"/>
                </a:solidFill>
                <a:latin typeface="Times New Roman" pitchFamily="18" charset="0"/>
              </a:rPr>
              <a:t>СОЧЕТАНИЕ ВОСТОЧНЫХ И ЗАПАДНЫХ ЦЕННОСТЕЙ </a:t>
            </a:r>
            <a:r>
              <a:rPr lang="ru-RU" altLang="ru-RU" b="0" dirty="0" smtClean="0">
                <a:latin typeface="Times New Roman" pitchFamily="18" charset="0"/>
              </a:rPr>
              <a:t>по линии</a:t>
            </a:r>
          </a:p>
          <a:p>
            <a:pPr eaLnBrk="1" hangingPunct="1"/>
            <a:r>
              <a:rPr lang="ru-RU" altLang="ru-RU" b="0" dirty="0" smtClean="0">
                <a:latin typeface="Times New Roman" pitchFamily="18" charset="0"/>
              </a:rPr>
              <a:t>сохранения базисных </a:t>
            </a:r>
            <a:r>
              <a:rPr lang="ru-RU" altLang="ru-RU" b="0" dirty="0" smtClean="0">
                <a:solidFill>
                  <a:schemeClr val="accent2"/>
                </a:solidFill>
                <a:latin typeface="Times New Roman" pitchFamily="18" charset="0"/>
              </a:rPr>
              <a:t>традиционных духовных ценностей</a:t>
            </a:r>
          </a:p>
          <a:p>
            <a:pPr eaLnBrk="1" hangingPunct="1"/>
            <a:r>
              <a:rPr lang="ru-RU" altLang="ru-RU" b="0" dirty="0" smtClean="0">
                <a:latin typeface="Times New Roman" pitchFamily="18" charset="0"/>
              </a:rPr>
              <a:t>усиления значимости </a:t>
            </a:r>
            <a:r>
              <a:rPr lang="ru-RU" altLang="ru-RU" b="0" dirty="0" smtClean="0">
                <a:solidFill>
                  <a:schemeClr val="accent2"/>
                </a:solidFill>
                <a:latin typeface="Times New Roman" pitchFamily="18" charset="0"/>
              </a:rPr>
              <a:t>материальных либеральных ценностей</a:t>
            </a:r>
          </a:p>
          <a:p>
            <a:pPr eaLnBrk="1" hangingPunct="1"/>
            <a:endParaRPr lang="ru-RU" altLang="ru-RU" b="0" dirty="0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89020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4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z="4000" dirty="0" smtClean="0">
                <a:solidFill>
                  <a:schemeClr val="tx1"/>
                </a:solidFill>
              </a:rPr>
              <a:t>Опыт ИФПР СО РАН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3568" y="1988840"/>
            <a:ext cx="8209284" cy="4258816"/>
          </a:xfrm>
        </p:spPr>
        <p:txBody>
          <a:bodyPr/>
          <a:lstStyle/>
          <a:p>
            <a:pPr marL="0" lvl="1" indent="0" eaLnBrk="1" hangingPunct="1">
              <a:lnSpc>
                <a:spcPct val="90000"/>
              </a:lnSpc>
              <a:buFontTx/>
              <a:buNone/>
              <a:defRPr/>
            </a:pPr>
            <a:endParaRPr lang="ru-RU" altLang="ru-RU" sz="600" b="0" dirty="0" smtClean="0">
              <a:latin typeface="+mj-lt"/>
              <a:ea typeface="Calibri" pitchFamily="34" charset="0"/>
              <a:cs typeface="Times New Roman" pitchFamily="18" charset="0"/>
            </a:endParaRPr>
          </a:p>
          <a:p>
            <a:pPr marL="0" indent="0" eaLnBrk="1" hangingPunct="1">
              <a:buNone/>
              <a:defRPr/>
            </a:pPr>
            <a:r>
              <a:rPr lang="ru-RU" altLang="ru-RU" sz="2200" b="0" dirty="0">
                <a:solidFill>
                  <a:srgbClr val="FFFF00"/>
                </a:solidFill>
                <a:latin typeface="Times New Roman" pitchFamily="18" charset="0"/>
              </a:rPr>
              <a:t>Новосибирская </a:t>
            </a:r>
            <a:r>
              <a:rPr lang="ru-RU" altLang="ru-RU" sz="2200" b="0" dirty="0" smtClean="0">
                <a:solidFill>
                  <a:srgbClr val="FFFF00"/>
                </a:solidFill>
                <a:latin typeface="Times New Roman" pitchFamily="18" charset="0"/>
              </a:rPr>
              <a:t>научная </a:t>
            </a:r>
            <a:r>
              <a:rPr lang="ru-RU" altLang="ru-RU" sz="2200" b="0" dirty="0">
                <a:solidFill>
                  <a:srgbClr val="FFFF00"/>
                </a:solidFill>
                <a:latin typeface="Times New Roman" pitchFamily="18" charset="0"/>
              </a:rPr>
              <a:t>этносоциологическая </a:t>
            </a:r>
            <a:r>
              <a:rPr lang="ru-RU" altLang="ru-RU" sz="2200" b="0" dirty="0" smtClean="0">
                <a:solidFill>
                  <a:srgbClr val="FFFF00"/>
                </a:solidFill>
                <a:latin typeface="Times New Roman" pitchFamily="18" charset="0"/>
              </a:rPr>
              <a:t>школа</a:t>
            </a:r>
          </a:p>
          <a:p>
            <a:pPr marL="0" indent="0" eaLnBrk="1" hangingPunct="1">
              <a:buNone/>
              <a:defRPr/>
            </a:pPr>
            <a:r>
              <a:rPr lang="ru-RU" altLang="ru-RU" sz="2200" b="0" i="1" dirty="0" smtClean="0">
                <a:solidFill>
                  <a:srgbClr val="FFFF00"/>
                </a:solidFill>
                <a:latin typeface="Times New Roman" pitchFamily="18" charset="0"/>
              </a:rPr>
              <a:t>(руководитель </a:t>
            </a:r>
            <a:r>
              <a:rPr lang="ru-RU" altLang="ru-RU" sz="2200" b="0" i="1" dirty="0" err="1" smtClean="0">
                <a:solidFill>
                  <a:srgbClr val="FFFF00"/>
                </a:solidFill>
                <a:latin typeface="Times New Roman" pitchFamily="18" charset="0"/>
              </a:rPr>
              <a:t>Ю.В.Попков</a:t>
            </a:r>
            <a:r>
              <a:rPr lang="ru-RU" altLang="ru-RU" sz="2200" b="0" i="1" dirty="0" smtClean="0">
                <a:solidFill>
                  <a:srgbClr val="FFFF00"/>
                </a:solidFill>
                <a:latin typeface="Times New Roman" pitchFamily="18" charset="0"/>
              </a:rPr>
              <a:t>)</a:t>
            </a:r>
            <a:r>
              <a:rPr lang="ru-RU" altLang="ru-RU" sz="2200" b="0" i="1" dirty="0" smtClean="0">
                <a:solidFill>
                  <a:srgbClr val="FFFF00"/>
                </a:solidFill>
                <a:latin typeface="Times New Roman" pitchFamily="18" charset="0"/>
              </a:rPr>
              <a:t> </a:t>
            </a:r>
            <a:endParaRPr lang="ru-RU" altLang="ru-RU" sz="2200" b="0" i="1" dirty="0">
              <a:solidFill>
                <a:srgbClr val="FFFF00"/>
              </a:solidFill>
              <a:latin typeface="Times New Roman" pitchFamily="18" charset="0"/>
            </a:endParaRPr>
          </a:p>
          <a:p>
            <a:pPr eaLnBrk="1" hangingPunct="1">
              <a:defRPr/>
            </a:pPr>
            <a:r>
              <a:rPr lang="ru-RU" altLang="ru-RU" sz="2200" b="0" dirty="0" smtClean="0">
                <a:latin typeface="Times New Roman" pitchFamily="18" charset="0"/>
              </a:rPr>
              <a:t>Теоретико-методологические и конкретно-социологические </a:t>
            </a:r>
            <a:r>
              <a:rPr lang="ru-RU" altLang="ru-RU" sz="2200" b="0" dirty="0" err="1" smtClean="0">
                <a:solidFill>
                  <a:schemeClr val="accent2"/>
                </a:solidFill>
                <a:latin typeface="Times New Roman" pitchFamily="18" charset="0"/>
              </a:rPr>
              <a:t>этносоциальные</a:t>
            </a:r>
            <a:r>
              <a:rPr lang="ru-RU" altLang="ru-RU" sz="2200" b="0" dirty="0" smtClean="0">
                <a:solidFill>
                  <a:schemeClr val="accent2"/>
                </a:solidFill>
                <a:latin typeface="Times New Roman" pitchFamily="18" charset="0"/>
              </a:rPr>
              <a:t> исследования </a:t>
            </a:r>
            <a:r>
              <a:rPr lang="ru-RU" altLang="ru-RU" sz="2200" b="0" dirty="0" smtClean="0">
                <a:latin typeface="Times New Roman" pitchFamily="18" charset="0"/>
              </a:rPr>
              <a:t>в различных локусах евразийского мира (Сибирь, Казахстан, Монголия, Индия)</a:t>
            </a:r>
          </a:p>
          <a:p>
            <a:pPr eaLnBrk="1" hangingPunct="1">
              <a:defRPr/>
            </a:pPr>
            <a:r>
              <a:rPr lang="ru-RU" altLang="ru-RU" sz="2200" b="0" dirty="0" smtClean="0">
                <a:solidFill>
                  <a:schemeClr val="accent2"/>
                </a:solidFill>
                <a:latin typeface="Times New Roman" pitchFamily="18" charset="0"/>
              </a:rPr>
              <a:t>Международный семинар </a:t>
            </a:r>
            <a:r>
              <a:rPr lang="ru-RU" altLang="ru-RU" sz="2200" b="0" dirty="0" smtClean="0">
                <a:latin typeface="Times New Roman" pitchFamily="18" charset="0"/>
              </a:rPr>
              <a:t>«</a:t>
            </a:r>
            <a:r>
              <a:rPr lang="ru-RU" altLang="ru-RU" sz="2200" b="0" dirty="0" err="1" smtClean="0">
                <a:latin typeface="Times New Roman" pitchFamily="18" charset="0"/>
              </a:rPr>
              <a:t>Этносоциальные</a:t>
            </a:r>
            <a:r>
              <a:rPr lang="ru-RU" altLang="ru-RU" sz="2200" b="0" dirty="0" smtClean="0">
                <a:latin typeface="Times New Roman" pitchFamily="18" charset="0"/>
              </a:rPr>
              <a:t> процессы в Сибири» (во Внутренней Евразии)</a:t>
            </a:r>
          </a:p>
          <a:p>
            <a:pPr eaLnBrk="1" hangingPunct="1">
              <a:defRPr/>
            </a:pPr>
            <a:r>
              <a:rPr lang="ru-RU" altLang="ru-RU" sz="2200" b="0" dirty="0" smtClean="0">
                <a:solidFill>
                  <a:schemeClr val="accent2"/>
                </a:solidFill>
                <a:latin typeface="Times New Roman" pitchFamily="18" charset="0"/>
              </a:rPr>
              <a:t>Тематический сборник </a:t>
            </a:r>
            <a:r>
              <a:rPr lang="ru-RU" altLang="ru-RU" sz="2200" b="0" dirty="0" smtClean="0">
                <a:latin typeface="Times New Roman" pitchFamily="18" charset="0"/>
              </a:rPr>
              <a:t>«</a:t>
            </a:r>
            <a:r>
              <a:rPr lang="ru-RU" altLang="ru-RU" sz="2200" b="0" dirty="0" err="1" smtClean="0">
                <a:latin typeface="Times New Roman" pitchFamily="18" charset="0"/>
              </a:rPr>
              <a:t>Этносоциальные</a:t>
            </a:r>
            <a:r>
              <a:rPr lang="ru-RU" altLang="ru-RU" sz="2200" b="0" dirty="0" smtClean="0">
                <a:latin typeface="Times New Roman" pitchFamily="18" charset="0"/>
              </a:rPr>
              <a:t> процессы в Сибири» (десять выпусков)</a:t>
            </a:r>
          </a:p>
          <a:p>
            <a:pPr eaLnBrk="1" hangingPunct="1">
              <a:defRPr/>
            </a:pPr>
            <a:r>
              <a:rPr lang="ru-RU" altLang="ru-RU" sz="2200" b="0" dirty="0" smtClean="0">
                <a:solidFill>
                  <a:schemeClr val="accent2"/>
                </a:solidFill>
                <a:latin typeface="Times New Roman" pitchFamily="18" charset="0"/>
              </a:rPr>
              <a:t>Международная школа молодых </a:t>
            </a:r>
            <a:r>
              <a:rPr lang="ru-RU" altLang="ru-RU" sz="2200" b="0" dirty="0" err="1" smtClean="0">
                <a:solidFill>
                  <a:schemeClr val="accent2"/>
                </a:solidFill>
                <a:latin typeface="Times New Roman" pitchFamily="18" charset="0"/>
              </a:rPr>
              <a:t>этносоциологов</a:t>
            </a:r>
            <a:endParaRPr lang="ru-RU" altLang="ru-RU" sz="2200" b="0" dirty="0" smtClean="0">
              <a:solidFill>
                <a:schemeClr val="accent2"/>
              </a:solidFill>
              <a:latin typeface="Times New Roman" pitchFamily="18" charset="0"/>
            </a:endParaRPr>
          </a:p>
          <a:p>
            <a:pPr eaLnBrk="1" hangingPunct="1">
              <a:defRPr/>
            </a:pPr>
            <a:r>
              <a:rPr lang="ru-RU" altLang="ru-RU" sz="2200" b="0" dirty="0" smtClean="0">
                <a:solidFill>
                  <a:schemeClr val="accent2"/>
                </a:solidFill>
                <a:latin typeface="Times New Roman" pitchFamily="18" charset="0"/>
              </a:rPr>
              <a:t>Тематический сборник «</a:t>
            </a:r>
            <a:r>
              <a:rPr lang="ru-RU" altLang="ru-RU" sz="2200" b="0" dirty="0" err="1" smtClean="0">
                <a:solidFill>
                  <a:schemeClr val="accent2"/>
                </a:solidFill>
                <a:latin typeface="Times New Roman" pitchFamily="18" charset="0"/>
              </a:rPr>
              <a:t>Этносоциологию</a:t>
            </a:r>
            <a:r>
              <a:rPr lang="ru-RU" altLang="ru-RU" sz="2200" b="0" dirty="0" smtClean="0">
                <a:solidFill>
                  <a:schemeClr val="accent2"/>
                </a:solidFill>
                <a:latin typeface="Times New Roman" pitchFamily="18" charset="0"/>
              </a:rPr>
              <a:t> – молодым»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ru-RU" altLang="ru-RU" dirty="0" smtClean="0">
                <a:latin typeface="Times New Roman" pitchFamily="18" charset="0"/>
              </a:rPr>
              <a:t>	</a:t>
            </a:r>
            <a:endParaRPr lang="ru-RU" altLang="ru-RU" b="0" dirty="0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0051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19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428603"/>
            <a:ext cx="7772400" cy="857257"/>
          </a:xfrm>
        </p:spPr>
        <p:txBody>
          <a:bodyPr/>
          <a:lstStyle/>
          <a:p>
            <a:pPr algn="ctr" eaLnBrk="1" hangingPunct="1">
              <a:lnSpc>
                <a:spcPct val="55000"/>
              </a:lnSpc>
              <a:defRPr/>
            </a:pPr>
            <a:r>
              <a:rPr lang="ru-RU" sz="2000" dirty="0" smtClean="0">
                <a:solidFill>
                  <a:schemeClr val="tx1"/>
                </a:solidFill>
              </a:rPr>
              <a:t>ЦЕННОСТИ ЖИЗНИ У РУССКОЙ </a:t>
            </a:r>
            <a:br>
              <a:rPr lang="ru-RU" sz="2000" dirty="0" smtClean="0">
                <a:solidFill>
                  <a:schemeClr val="tx1"/>
                </a:solidFill>
              </a:rPr>
            </a:br>
            <a:r>
              <a:rPr lang="ru-RU" sz="2000" dirty="0" smtClean="0">
                <a:solidFill>
                  <a:schemeClr val="tx1"/>
                </a:solidFill>
              </a:rPr>
              <a:t>И МОНГОЛЬСКОЙ МОЛОДЕЖИ, %</a:t>
            </a:r>
            <a:r>
              <a:rPr lang="ru-RU" dirty="0" smtClean="0"/>
              <a:t> </a:t>
            </a:r>
          </a:p>
        </p:txBody>
      </p:sp>
      <p:graphicFrame>
        <p:nvGraphicFramePr>
          <p:cNvPr id="264195" name="Group 3"/>
          <p:cNvGraphicFramePr>
            <a:graphicFrameLocks noGrp="1"/>
          </p:cNvGraphicFramePr>
          <p:nvPr/>
        </p:nvGraphicFramePr>
        <p:xfrm>
          <a:off x="571472" y="1643050"/>
          <a:ext cx="8281987" cy="5057458"/>
        </p:xfrm>
        <a:graphic>
          <a:graphicData uri="http://schemas.openxmlformats.org/drawingml/2006/table">
            <a:tbl>
              <a:tblPr/>
              <a:tblGrid>
                <a:gridCol w="4175126"/>
                <a:gridCol w="1081086"/>
                <a:gridCol w="936625"/>
                <a:gridCol w="1060450"/>
                <a:gridCol w="1028700"/>
              </a:tblGrid>
              <a:tr h="0"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СТОРОНЫ ЖИЗНИ</a:t>
                      </a:r>
                      <a:endParaRPr kumimoji="1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%</a:t>
                      </a:r>
                      <a:endParaRPr kumimoji="1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ранги</a:t>
                      </a:r>
                      <a:endParaRPr kumimoji="1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4450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монголы</a:t>
                      </a:r>
                      <a:endParaRPr kumimoji="1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русские</a:t>
                      </a:r>
                      <a:endParaRPr kumimoji="1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монголы</a:t>
                      </a:r>
                      <a:endParaRPr kumimoji="1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русские</a:t>
                      </a:r>
                      <a:endParaRPr kumimoji="1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528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Иметь хорошее здоровье</a:t>
                      </a:r>
                      <a:endParaRPr kumimoji="1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96,2</a:t>
                      </a:r>
                      <a:endParaRPr kumimoji="1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96,4</a:t>
                      </a:r>
                      <a:endParaRPr kumimoji="1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kumimoji="1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kumimoji="1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528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Иметь хорошее образование</a:t>
                      </a:r>
                      <a:endParaRPr kumimoji="1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94,6</a:t>
                      </a:r>
                      <a:endParaRPr kumimoji="1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90,7</a:t>
                      </a:r>
                      <a:endParaRPr kumimoji="1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kumimoji="1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kumimoji="1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528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Иметь детей</a:t>
                      </a:r>
                      <a:endParaRPr kumimoji="1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68,2</a:t>
                      </a:r>
                      <a:endParaRPr kumimoji="1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88,9</a:t>
                      </a:r>
                      <a:endParaRPr kumimoji="1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  <a:endParaRPr kumimoji="1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kumimoji="1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7912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Иметь хорошие отношения с соседями, друзьями</a:t>
                      </a:r>
                      <a:endParaRPr kumimoji="1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82,0</a:t>
                      </a:r>
                      <a:endParaRPr kumimoji="1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87,8</a:t>
                      </a:r>
                      <a:endParaRPr kumimoji="1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kumimoji="1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kumimoji="1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528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Работать в дружном коллективе</a:t>
                      </a:r>
                      <a:endParaRPr kumimoji="1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86,9</a:t>
                      </a:r>
                      <a:endParaRPr kumimoji="1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86,4</a:t>
                      </a:r>
                      <a:endParaRPr kumimoji="1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kumimoji="1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kumimoji="1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528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Возможность часто бывать на природе</a:t>
                      </a:r>
                      <a:endParaRPr kumimoji="1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36,2</a:t>
                      </a:r>
                      <a:endParaRPr kumimoji="1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78,1</a:t>
                      </a:r>
                      <a:endParaRPr kumimoji="1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16</a:t>
                      </a:r>
                      <a:endParaRPr kumimoji="1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  <a:endParaRPr kumimoji="1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528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Иметь мужа (жену)</a:t>
                      </a:r>
                      <a:endParaRPr kumimoji="1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54,6</a:t>
                      </a:r>
                      <a:endParaRPr kumimoji="1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77,4</a:t>
                      </a:r>
                      <a:endParaRPr kumimoji="1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</a:t>
                      </a:r>
                      <a:endParaRPr kumimoji="1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  <a:endParaRPr kumimoji="1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7912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Иметь постоянную работу по своей профессии</a:t>
                      </a:r>
                      <a:endParaRPr kumimoji="1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78,6</a:t>
                      </a:r>
                      <a:endParaRPr kumimoji="1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62,4</a:t>
                      </a:r>
                      <a:endParaRPr kumimoji="1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kumimoji="1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  <a:endParaRPr kumimoji="1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286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Много зарабатывать (не важно, где именно)</a:t>
                      </a:r>
                      <a:endParaRPr kumimoji="1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76,4</a:t>
                      </a:r>
                      <a:endParaRPr kumimoji="1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60,6</a:t>
                      </a:r>
                      <a:endParaRPr kumimoji="1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  <a:endParaRPr kumimoji="1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</a:t>
                      </a:r>
                      <a:endParaRPr kumimoji="1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270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Разговаривать на языке своей национальности</a:t>
                      </a:r>
                      <a:endParaRPr kumimoji="1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74,5</a:t>
                      </a:r>
                      <a:endParaRPr kumimoji="1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58,4</a:t>
                      </a:r>
                      <a:endParaRPr kumimoji="1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  <a:endParaRPr kumimoji="1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  <a:endParaRPr kumimoji="1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42064" name="Rectangle 80"/>
          <p:cNvSpPr>
            <a:spLocks noChangeArrowheads="1"/>
          </p:cNvSpPr>
          <p:nvPr/>
        </p:nvSpPr>
        <p:spPr bwMode="auto">
          <a:xfrm>
            <a:off x="0" y="55324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l"/>
              <a:defRPr sz="32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Char char="•"/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2"/>
              </a:buClr>
              <a:buChar char="•"/>
              <a:defRPr sz="20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0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0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0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0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altLang="ru-RU" sz="2400" b="0" smtClean="0">
              <a:solidFill>
                <a:srgbClr val="FFFFFF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920181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21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60350"/>
            <a:ext cx="7772400" cy="792163"/>
          </a:xfrm>
        </p:spPr>
        <p:txBody>
          <a:bodyPr/>
          <a:lstStyle/>
          <a:p>
            <a:pPr algn="ctr" eaLnBrk="1" hangingPunct="1">
              <a:defRPr/>
            </a:pPr>
            <a:r>
              <a:rPr lang="ru-RU" sz="2000" dirty="0" smtClean="0">
                <a:solidFill>
                  <a:schemeClr val="tx1"/>
                </a:solidFill>
              </a:rPr>
              <a:t>ЦЕННОСТИ ЖИЗНИ У РУССКОЙ </a:t>
            </a:r>
            <a:br>
              <a:rPr lang="ru-RU" sz="2000" dirty="0" smtClean="0">
                <a:solidFill>
                  <a:schemeClr val="tx1"/>
                </a:solidFill>
              </a:rPr>
            </a:br>
            <a:r>
              <a:rPr lang="ru-RU" sz="2000" dirty="0" smtClean="0">
                <a:solidFill>
                  <a:schemeClr val="tx1"/>
                </a:solidFill>
              </a:rPr>
              <a:t>И МОНГОЛЬСКОЙ МОЛОДЕЖИ, %</a:t>
            </a:r>
          </a:p>
        </p:txBody>
      </p:sp>
      <p:graphicFrame>
        <p:nvGraphicFramePr>
          <p:cNvPr id="265219" name="Group 3"/>
          <p:cNvGraphicFramePr>
            <a:graphicFrameLocks noGrp="1"/>
          </p:cNvGraphicFramePr>
          <p:nvPr>
            <p:ph type="tbl" idx="1"/>
          </p:nvPr>
        </p:nvGraphicFramePr>
        <p:xfrm>
          <a:off x="468313" y="1125538"/>
          <a:ext cx="8424862" cy="5730877"/>
        </p:xfrm>
        <a:graphic>
          <a:graphicData uri="http://schemas.openxmlformats.org/drawingml/2006/table">
            <a:tbl>
              <a:tblPr/>
              <a:tblGrid>
                <a:gridCol w="4678362"/>
                <a:gridCol w="939800"/>
                <a:gridCol w="919163"/>
                <a:gridCol w="941387"/>
                <a:gridCol w="946150"/>
              </a:tblGrid>
              <a:tr h="304834"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СТОРОНЫ ЖИЗНИ</a:t>
                      </a:r>
                      <a:endParaRPr kumimoji="1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%</a:t>
                      </a:r>
                      <a:endParaRPr kumimoji="1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ранги</a:t>
                      </a:r>
                      <a:endParaRPr kumimoji="1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0483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монголы</a:t>
                      </a:r>
                      <a:endParaRPr kumimoji="1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русские</a:t>
                      </a:r>
                      <a:endParaRPr kumimoji="1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монголы</a:t>
                      </a:r>
                      <a:endParaRPr kumimoji="1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русские</a:t>
                      </a:r>
                      <a:endParaRPr kumimoji="1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483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Иметь автомобиль</a:t>
                      </a:r>
                      <a:endParaRPr kumimoji="1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27,5</a:t>
                      </a:r>
                      <a:endParaRPr kumimoji="1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56,6</a:t>
                      </a:r>
                      <a:endParaRPr kumimoji="1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18</a:t>
                      </a:r>
                      <a:endParaRPr kumimoji="1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</a:t>
                      </a:r>
                      <a:endParaRPr kumimoji="1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3160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Постоянно получать информацию о политических событиях в стране и за рубежом (из газет, радио, телевидения и т.д.)</a:t>
                      </a:r>
                      <a:endParaRPr kumimoji="1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72,2</a:t>
                      </a:r>
                      <a:endParaRPr kumimoji="1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51,6</a:t>
                      </a:r>
                      <a:endParaRPr kumimoji="1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  <a:endParaRPr kumimoji="1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</a:t>
                      </a:r>
                      <a:endParaRPr kumimoji="1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483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Состоять в зарегистрированном браке</a:t>
                      </a:r>
                      <a:endParaRPr kumimoji="1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69,6</a:t>
                      </a:r>
                      <a:endParaRPr kumimoji="1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49,5</a:t>
                      </a:r>
                      <a:endParaRPr kumimoji="1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</a:t>
                      </a:r>
                      <a:endParaRPr kumimoji="1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</a:t>
                      </a:r>
                      <a:endParaRPr kumimoji="1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1821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Работать по любимой профессии, не обязательно имея высокий доход</a:t>
                      </a:r>
                      <a:endParaRPr kumimoji="1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54,9</a:t>
                      </a:r>
                      <a:endParaRPr kumimoji="1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46,2</a:t>
                      </a:r>
                      <a:endParaRPr kumimoji="1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</a:t>
                      </a:r>
                      <a:endParaRPr kumimoji="1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</a:t>
                      </a:r>
                      <a:endParaRPr kumimoji="1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483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Иметь собственное дело (предприятие, фирму)</a:t>
                      </a:r>
                      <a:endParaRPr kumimoji="1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33,7</a:t>
                      </a:r>
                      <a:endParaRPr kumimoji="1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44,4</a:t>
                      </a:r>
                      <a:endParaRPr kumimoji="1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17</a:t>
                      </a:r>
                      <a:endParaRPr kumimoji="1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</a:t>
                      </a:r>
                      <a:endParaRPr kumimoji="1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483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Иметь богатую обстановку в доме</a:t>
                      </a:r>
                      <a:endParaRPr kumimoji="1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52,7</a:t>
                      </a:r>
                      <a:endParaRPr kumimoji="1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31,5</a:t>
                      </a:r>
                      <a:endParaRPr kumimoji="1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</a:t>
                      </a:r>
                      <a:endParaRPr kumimoji="1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16</a:t>
                      </a:r>
                      <a:endParaRPr kumimoji="1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483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Жить в городских условиях</a:t>
                      </a:r>
                      <a:endParaRPr kumimoji="1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25,2</a:t>
                      </a:r>
                      <a:endParaRPr kumimoji="1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31,2</a:t>
                      </a:r>
                      <a:endParaRPr kumimoji="1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</a:t>
                      </a:r>
                      <a:endParaRPr kumimoji="1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17</a:t>
                      </a:r>
                      <a:endParaRPr kumimoji="1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483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Жить среди людей своей национальности</a:t>
                      </a:r>
                      <a:endParaRPr kumimoji="1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62,5</a:t>
                      </a:r>
                      <a:endParaRPr kumimoji="1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25,1</a:t>
                      </a:r>
                      <a:endParaRPr kumimoji="1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</a:t>
                      </a:r>
                      <a:endParaRPr kumimoji="1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18</a:t>
                      </a:r>
                      <a:endParaRPr kumimoji="1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483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Пожить в другой стране какое-то время</a:t>
                      </a:r>
                      <a:endParaRPr kumimoji="1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25,6</a:t>
                      </a:r>
                      <a:endParaRPr kumimoji="1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23,7</a:t>
                      </a:r>
                      <a:endParaRPr kumimoji="1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19</a:t>
                      </a:r>
                      <a:endParaRPr kumimoji="1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19</a:t>
                      </a:r>
                      <a:endParaRPr kumimoji="1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483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Заниматься политикой, влиять на власть</a:t>
                      </a:r>
                      <a:endParaRPr kumimoji="1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17,7</a:t>
                      </a:r>
                      <a:endParaRPr kumimoji="1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13,3</a:t>
                      </a:r>
                      <a:endParaRPr kumimoji="1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21</a:t>
                      </a:r>
                      <a:endParaRPr kumimoji="1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</a:t>
                      </a:r>
                      <a:endParaRPr kumimoji="1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483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Иметь свой скот</a:t>
                      </a:r>
                      <a:endParaRPr kumimoji="1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41,5</a:t>
                      </a:r>
                      <a:endParaRPr kumimoji="1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8,2</a:t>
                      </a:r>
                      <a:endParaRPr kumimoji="1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</a:t>
                      </a:r>
                      <a:endParaRPr kumimoji="1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21</a:t>
                      </a:r>
                      <a:endParaRPr kumimoji="1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1821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Не работать, заниматься воспитанием своих детей, увлечениями</a:t>
                      </a:r>
                      <a:endParaRPr kumimoji="1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9,0</a:t>
                      </a:r>
                      <a:endParaRPr kumimoji="1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8,2</a:t>
                      </a:r>
                      <a:endParaRPr kumimoji="1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23</a:t>
                      </a:r>
                      <a:endParaRPr kumimoji="1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22</a:t>
                      </a:r>
                      <a:endParaRPr kumimoji="1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483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Жить в сельской местности</a:t>
                      </a:r>
                      <a:endParaRPr kumimoji="1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9,5</a:t>
                      </a:r>
                      <a:endParaRPr kumimoji="1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5,4</a:t>
                      </a:r>
                      <a:endParaRPr kumimoji="1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22</a:t>
                      </a:r>
                      <a:endParaRPr kumimoji="1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23</a:t>
                      </a:r>
                      <a:endParaRPr kumimoji="1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483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Переехать жить в другую страну</a:t>
                      </a:r>
                      <a:endParaRPr kumimoji="1" lang="ru-RU" sz="13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5,4</a:t>
                      </a:r>
                      <a:endParaRPr kumimoji="1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5,0</a:t>
                      </a:r>
                      <a:endParaRPr kumimoji="1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24</a:t>
                      </a:r>
                      <a:endParaRPr kumimoji="1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24</a:t>
                      </a:r>
                      <a:endParaRPr kumimoji="1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3682462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>
                <a:solidFill>
                  <a:schemeClr val="tx1"/>
                </a:solidFill>
              </a:rPr>
              <a:t>Монголия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85800" y="1981200"/>
            <a:ext cx="8101013" cy="4114800"/>
          </a:xfrm>
        </p:spPr>
        <p:txBody>
          <a:bodyPr/>
          <a:lstStyle/>
          <a:p>
            <a:pPr marL="0" indent="0">
              <a:buFont typeface="Wingdings" pitchFamily="2" charset="2"/>
              <a:buNone/>
              <a:defRPr/>
            </a:pPr>
            <a:r>
              <a:rPr lang="ru-RU" sz="2200" b="0" dirty="0" smtClean="0">
                <a:latin typeface="+mj-lt"/>
              </a:rPr>
              <a:t>в системе ценностных ориентаций монголов </a:t>
            </a:r>
          </a:p>
          <a:p>
            <a:pPr marL="355600" indent="-355600">
              <a:defRPr/>
            </a:pPr>
            <a:r>
              <a:rPr lang="ru-RU" sz="2200" b="0" dirty="0" smtClean="0">
                <a:solidFill>
                  <a:schemeClr val="accent2"/>
                </a:solidFill>
                <a:latin typeface="+mj-lt"/>
              </a:rPr>
              <a:t>преобладает традиционный кластер</a:t>
            </a:r>
            <a:r>
              <a:rPr lang="ru-RU" sz="2200" b="0" dirty="0" smtClean="0">
                <a:latin typeface="+mj-lt"/>
              </a:rPr>
              <a:t>, включающий ценности здоровья, коллективизма, достатка (а не богатства) и независимости, уважения и соблюдения собственных национальных традиций.</a:t>
            </a:r>
          </a:p>
          <a:p>
            <a:pPr marL="355600" indent="-355600">
              <a:defRPr/>
            </a:pPr>
            <a:r>
              <a:rPr lang="ru-RU" sz="2200" b="0" dirty="0" smtClean="0">
                <a:latin typeface="+mj-lt"/>
              </a:rPr>
              <a:t>Менее значимым, но тоже имеющим высокий статус, - кластер, который можно назвать </a:t>
            </a:r>
            <a:r>
              <a:rPr lang="ru-RU" sz="2200" b="0" dirty="0" smtClean="0">
                <a:solidFill>
                  <a:schemeClr val="accent2"/>
                </a:solidFill>
                <a:latin typeface="+mj-lt"/>
              </a:rPr>
              <a:t>модернистским</a:t>
            </a:r>
            <a:r>
              <a:rPr lang="ru-RU" sz="2200" b="0" dirty="0" smtClean="0">
                <a:latin typeface="+mj-lt"/>
              </a:rPr>
              <a:t> (ценности основанной на высоком образовании профессиональной деятельности, владения современными средствами связи и включенности в </a:t>
            </a:r>
            <a:r>
              <a:rPr lang="ru-RU" sz="2200" b="0" dirty="0" err="1" smtClean="0">
                <a:latin typeface="+mj-lt"/>
              </a:rPr>
              <a:t>информац</a:t>
            </a:r>
            <a:r>
              <a:rPr lang="ru-RU" sz="2200" b="0" dirty="0" smtClean="0">
                <a:latin typeface="+mj-lt"/>
              </a:rPr>
              <a:t>. потоки, благоустроенного быта). </a:t>
            </a:r>
          </a:p>
          <a:p>
            <a:pPr marL="355600" indent="-355600">
              <a:defRPr/>
            </a:pPr>
            <a:endParaRPr lang="ru-RU" sz="800" b="0" dirty="0" smtClean="0">
              <a:latin typeface="+mj-lt"/>
            </a:endParaRPr>
          </a:p>
          <a:p>
            <a:pPr marL="0" indent="0">
              <a:buFont typeface="Wingdings" pitchFamily="2" charset="2"/>
              <a:buNone/>
              <a:defRPr/>
            </a:pPr>
            <a:r>
              <a:rPr lang="ru-RU" sz="2000" b="0" i="1" dirty="0" smtClean="0">
                <a:solidFill>
                  <a:srgbClr val="FFFF00"/>
                </a:solidFill>
                <a:latin typeface="+mj-lt"/>
              </a:rPr>
              <a:t>По большинству обозначенных вопросов мнения экспертов совпадают или близки оценкам рядовых жителей Монголии</a:t>
            </a:r>
            <a:r>
              <a:rPr lang="ru-RU" sz="2400" i="1" dirty="0" smtClean="0">
                <a:solidFill>
                  <a:srgbClr val="FFFF00"/>
                </a:solidFill>
              </a:rPr>
              <a:t>.  </a:t>
            </a:r>
          </a:p>
          <a:p>
            <a:pPr marL="355600" indent="-355600">
              <a:buFont typeface="Wingdings" pitchFamily="2" charset="2"/>
              <a:buNone/>
              <a:defRPr/>
            </a:pPr>
            <a:endParaRPr lang="ru-RU" sz="2400" b="0" dirty="0" smtClean="0">
              <a:latin typeface="+mj-lt"/>
            </a:endParaRPr>
          </a:p>
        </p:txBody>
      </p:sp>
      <p:sp>
        <p:nvSpPr>
          <p:cNvPr id="35844" name="Rectangle 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lIns="92075" tIns="46038" rIns="92075" bIns="46038" anchor="ctr">
            <a:spAutoFit/>
          </a:bodyPr>
          <a:lstStyle/>
          <a:p>
            <a:pPr eaLnBrk="0" hangingPunct="0">
              <a:lnSpc>
                <a:spcPct val="90000"/>
              </a:lnSpc>
            </a:pPr>
            <a:r>
              <a:rPr kumimoji="0" lang="ru-RU" altLang="ru-RU" sz="1200" b="1">
                <a:solidFill>
                  <a:srgbClr val="CBCBCB"/>
                </a:solidFill>
                <a:cs typeface="Calibri" pitchFamily="34" charset="0"/>
              </a:rPr>
              <a:t>в системе ценностных ориентаций, свойственных массовому сознанию монголов, преобладает традиционный кластер, включающий ценности здоровья, коллективизма, достатка (а не богатства) и независимости, уважения и соблюдения собственных национальных традиций. Менее значимым, но тоже обладающим достаточно высоким статусом является кластер, который можно назвать модернистским (ценности основанной на высоком образовании профессиональной деятельности, владения современными средствами связи и включенности в информационные потоки, благоустроенного быта). Важно отметить, что по большинству обозначенных вопросов мнения экспертов совпадают или близки оценкам рядовых жителей Монголии.</a:t>
            </a:r>
            <a:r>
              <a:rPr kumimoji="0" lang="ru-RU" altLang="ru-RU" sz="800" b="1">
                <a:solidFill>
                  <a:srgbClr val="CBCBCB"/>
                </a:solidFill>
              </a:rPr>
              <a:t> </a:t>
            </a:r>
            <a:endParaRPr kumimoji="0" lang="ru-RU" altLang="ru-RU" sz="4000" b="1">
              <a:solidFill>
                <a:srgbClr val="CBCBCB"/>
              </a:solidFill>
            </a:endParaRPr>
          </a:p>
          <a:p>
            <a:pPr eaLnBrk="0" hangingPunct="0"/>
            <a:endParaRPr kumimoji="0" lang="ru-RU" altLang="ru-RU" sz="4000" b="1">
              <a:solidFill>
                <a:srgbClr val="CBCBC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457865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>
                <a:solidFill>
                  <a:schemeClr val="tx1"/>
                </a:solidFill>
              </a:rPr>
              <a:t>Монголия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Font typeface="Wingdings" pitchFamily="2" charset="2"/>
              <a:buNone/>
              <a:defRPr/>
            </a:pPr>
            <a:r>
              <a:rPr lang="ru-RU" sz="2400" b="0" dirty="0" smtClean="0">
                <a:latin typeface="+mj-lt"/>
              </a:rPr>
              <a:t>Доминирование в общественном сознании двух обозначенных кластеров ценностей позволяет говорить о ярко выраженном эффекте </a:t>
            </a:r>
            <a:r>
              <a:rPr lang="ru-RU" sz="2400" b="0" dirty="0" smtClean="0">
                <a:solidFill>
                  <a:schemeClr val="accent2"/>
                </a:solidFill>
                <a:latin typeface="+mj-lt"/>
              </a:rPr>
              <a:t>социокультурного неотрадиционализма</a:t>
            </a:r>
            <a:r>
              <a:rPr lang="ru-RU" sz="2400" b="0" dirty="0" smtClean="0">
                <a:latin typeface="+mj-lt"/>
              </a:rPr>
              <a:t>, характеризующего ориентацию </a:t>
            </a:r>
          </a:p>
          <a:p>
            <a:pPr marL="355600" indent="-355600">
              <a:defRPr/>
            </a:pPr>
            <a:r>
              <a:rPr lang="ru-RU" sz="2400" b="0" dirty="0" smtClean="0">
                <a:latin typeface="+mj-lt"/>
              </a:rPr>
              <a:t>с одной стороны, на </a:t>
            </a:r>
            <a:r>
              <a:rPr lang="ru-RU" sz="2400" b="0" dirty="0" smtClean="0">
                <a:solidFill>
                  <a:srgbClr val="FFFF00"/>
                </a:solidFill>
                <a:latin typeface="+mj-lt"/>
              </a:rPr>
              <a:t>историческую память</a:t>
            </a:r>
            <a:r>
              <a:rPr lang="ru-RU" sz="2400" b="0" dirty="0" smtClean="0">
                <a:solidFill>
                  <a:schemeClr val="accent2"/>
                </a:solidFill>
                <a:latin typeface="+mj-lt"/>
              </a:rPr>
              <a:t>, использование потенциала прошлого и сохранение традиций, </a:t>
            </a:r>
          </a:p>
          <a:p>
            <a:pPr marL="355600" indent="-355600">
              <a:defRPr/>
            </a:pPr>
            <a:r>
              <a:rPr lang="ru-RU" sz="2400" b="0" dirty="0" smtClean="0">
                <a:latin typeface="+mj-lt"/>
              </a:rPr>
              <a:t>с другой стороны, на </a:t>
            </a:r>
            <a:r>
              <a:rPr lang="ru-RU" sz="2400" b="0" dirty="0" smtClean="0">
                <a:solidFill>
                  <a:srgbClr val="FFFF00"/>
                </a:solidFill>
                <a:latin typeface="+mj-lt"/>
              </a:rPr>
              <a:t>современные инновационные технологии. </a:t>
            </a:r>
          </a:p>
          <a:p>
            <a:pPr marL="0" indent="0">
              <a:buFont typeface="Wingdings" pitchFamily="2" charset="2"/>
              <a:buNone/>
              <a:defRPr/>
            </a:pPr>
            <a:endParaRPr lang="ru-RU" sz="2400" b="0" dirty="0" smtClean="0">
              <a:latin typeface="+mj-lt"/>
            </a:endParaRPr>
          </a:p>
        </p:txBody>
      </p:sp>
      <p:sp>
        <p:nvSpPr>
          <p:cNvPr id="36868" name="Rectangle 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lIns="92075" tIns="46038" rIns="92075" bIns="46038" anchor="ctr">
            <a:spAutoFit/>
          </a:bodyPr>
          <a:lstStyle/>
          <a:p>
            <a:pPr eaLnBrk="0" hangingPunct="0">
              <a:lnSpc>
                <a:spcPct val="90000"/>
              </a:lnSpc>
            </a:pPr>
            <a:r>
              <a:rPr kumimoji="0" lang="ru-RU" altLang="ru-RU" sz="1200" b="1">
                <a:solidFill>
                  <a:srgbClr val="CBCBCB"/>
                </a:solidFill>
                <a:cs typeface="Calibri" pitchFamily="34" charset="0"/>
              </a:rPr>
              <a:t>в системе ценностных ориентаций, свойственных массовому сознанию монголов, преобладает традиционный кластер, включающий ценности здоровья, коллективизма, достатка (а не богатства) и независимости, уважения и соблюдения собственных национальных традиций. Менее значимым, но тоже обладающим достаточно высоким статусом является кластер, который можно назвать модернистским (ценности основанной на высоком образовании профессиональной деятельности, владения современными средствами связи и включенности в информационные потоки, благоустроенного быта). Важно отметить, что по большинству обозначенных вопросов мнения экспертов совпадают или близки оценкам рядовых жителей Монголии.</a:t>
            </a:r>
            <a:r>
              <a:rPr kumimoji="0" lang="ru-RU" altLang="ru-RU" sz="800" b="1">
                <a:solidFill>
                  <a:srgbClr val="CBCBCB"/>
                </a:solidFill>
              </a:rPr>
              <a:t> </a:t>
            </a:r>
            <a:endParaRPr kumimoji="0" lang="ru-RU" altLang="ru-RU" sz="4000" b="1">
              <a:solidFill>
                <a:srgbClr val="CBCBCB"/>
              </a:solidFill>
            </a:endParaRPr>
          </a:p>
          <a:p>
            <a:pPr eaLnBrk="0" hangingPunct="0"/>
            <a:endParaRPr kumimoji="0" lang="ru-RU" altLang="ru-RU" sz="4000" b="1">
              <a:solidFill>
                <a:srgbClr val="CBCBC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466104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21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88640"/>
            <a:ext cx="7772400" cy="863873"/>
          </a:xfrm>
        </p:spPr>
        <p:txBody>
          <a:bodyPr/>
          <a:lstStyle/>
          <a:p>
            <a:pPr algn="ctr"/>
            <a:r>
              <a:rPr lang="ru-RU" sz="2000" dirty="0" smtClean="0">
                <a:solidFill>
                  <a:schemeClr val="tx1"/>
                </a:solidFill>
              </a:rPr>
              <a:t>Жизненные ценности </a:t>
            </a:r>
            <a:br>
              <a:rPr lang="ru-RU" sz="2000" dirty="0" smtClean="0">
                <a:solidFill>
                  <a:schemeClr val="tx1"/>
                </a:solidFill>
              </a:rPr>
            </a:br>
            <a:r>
              <a:rPr lang="ru-RU" sz="2000" dirty="0" smtClean="0">
                <a:solidFill>
                  <a:schemeClr val="tx1"/>
                </a:solidFill>
              </a:rPr>
              <a:t>жителей </a:t>
            </a:r>
            <a:r>
              <a:rPr lang="ru-RU" sz="2000" dirty="0" err="1" smtClean="0">
                <a:solidFill>
                  <a:schemeClr val="tx1"/>
                </a:solidFill>
              </a:rPr>
              <a:t>Уймонской</a:t>
            </a:r>
            <a:r>
              <a:rPr lang="ru-RU" sz="2000" dirty="0" smtClean="0">
                <a:solidFill>
                  <a:schemeClr val="tx1"/>
                </a:solidFill>
              </a:rPr>
              <a:t> </a:t>
            </a:r>
            <a:r>
              <a:rPr lang="ru-RU" sz="2000" dirty="0" smtClean="0">
                <a:solidFill>
                  <a:schemeClr val="tx1"/>
                </a:solidFill>
              </a:rPr>
              <a:t>долины (Республика Алтай)</a:t>
            </a:r>
            <a:br>
              <a:rPr lang="ru-RU" sz="2000" dirty="0" smtClean="0">
                <a:solidFill>
                  <a:schemeClr val="tx1"/>
                </a:solidFill>
              </a:rPr>
            </a:br>
            <a:r>
              <a:rPr lang="ru-RU" sz="2000" dirty="0" smtClean="0">
                <a:solidFill>
                  <a:schemeClr val="tx1"/>
                </a:solidFill>
              </a:rPr>
              <a:t> </a:t>
            </a:r>
            <a:r>
              <a:rPr lang="ru-RU" sz="2000" dirty="0" smtClean="0">
                <a:solidFill>
                  <a:schemeClr val="tx1"/>
                </a:solidFill>
              </a:rPr>
              <a:t>и </a:t>
            </a:r>
            <a:r>
              <a:rPr lang="ru-RU" sz="2000" dirty="0" err="1" smtClean="0">
                <a:solidFill>
                  <a:schemeClr val="tx1"/>
                </a:solidFill>
              </a:rPr>
              <a:t>Киннаура</a:t>
            </a:r>
            <a:r>
              <a:rPr lang="ru-RU" sz="2000" dirty="0" smtClean="0">
                <a:solidFill>
                  <a:schemeClr val="tx1"/>
                </a:solidFill>
              </a:rPr>
              <a:t> (Гималаи, Индия), </a:t>
            </a:r>
            <a:r>
              <a:rPr lang="ru-RU" sz="2000" dirty="0" smtClean="0">
                <a:solidFill>
                  <a:schemeClr val="tx1"/>
                </a:solidFill>
              </a:rPr>
              <a:t>ранг</a:t>
            </a:r>
            <a:endParaRPr lang="ru-RU" sz="2000" dirty="0">
              <a:solidFill>
                <a:schemeClr val="tx1"/>
              </a:solidFill>
            </a:endParaRPr>
          </a:p>
        </p:txBody>
      </p:sp>
      <p:graphicFrame>
        <p:nvGraphicFramePr>
          <p:cNvPr id="265219" name="Group 3"/>
          <p:cNvGraphicFramePr>
            <a:graphicFrameLocks noGrp="1"/>
          </p:cNvGraphicFramePr>
          <p:nvPr>
            <p:ph type="tbl" idx="1"/>
          </p:nvPr>
        </p:nvGraphicFramePr>
        <p:xfrm>
          <a:off x="468311" y="1125538"/>
          <a:ext cx="7961340" cy="5100622"/>
        </p:xfrm>
        <a:graphic>
          <a:graphicData uri="http://schemas.openxmlformats.org/drawingml/2006/table">
            <a:tbl>
              <a:tblPr/>
              <a:tblGrid>
                <a:gridCol w="4980273"/>
                <a:gridCol w="1000449"/>
                <a:gridCol w="978480"/>
                <a:gridCol w="1002138"/>
              </a:tblGrid>
              <a:tr h="30483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Times New Roman"/>
                          <a:ea typeface="Times New Roman"/>
                          <a:cs typeface="Times New Roman"/>
                        </a:rPr>
                        <a:t>Ценности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Алтайцы 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Русские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Жители 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Киннаура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483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Хорошая, дружная семья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483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Экологически благоприятная среда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4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303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Соблюдение традиций своего народа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7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6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483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Хорошие отношения с соседями, друзьями, коллегами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4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810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Сохранение традиционного образа жизни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5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11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8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483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Быть хорошим специалистом, профессионалом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6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20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483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Жить среди людей своего народа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7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9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4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483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Иметь современные средства связи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8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5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15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483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Заниматься традиционными видами хозяйственной деятельности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9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21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11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483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Жить в большой семье с родственниками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10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16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12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483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Предпочтение брака внутри своей общины 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11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22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25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483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Поселение неместных людей в своем селе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12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13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26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377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Иметь собственное дело, быть хозяином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13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18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19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483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Неприятие приоритетов развития, чреватых деградацией природной среды 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14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10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24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483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Приоритет традиционной пищи в структуре питания 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15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24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5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3682462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21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60350"/>
            <a:ext cx="7772400" cy="792163"/>
          </a:xfrm>
        </p:spPr>
        <p:txBody>
          <a:bodyPr/>
          <a:lstStyle/>
          <a:p>
            <a:pPr algn="ctr"/>
            <a:r>
              <a:rPr lang="ru-RU" sz="2000" dirty="0" smtClean="0">
                <a:solidFill>
                  <a:schemeClr val="tx1"/>
                </a:solidFill>
              </a:rPr>
              <a:t>Жизненные ценности </a:t>
            </a:r>
            <a:br>
              <a:rPr lang="ru-RU" sz="2000" dirty="0" smtClean="0">
                <a:solidFill>
                  <a:schemeClr val="tx1"/>
                </a:solidFill>
              </a:rPr>
            </a:br>
            <a:r>
              <a:rPr lang="ru-RU" sz="2000" dirty="0" smtClean="0">
                <a:solidFill>
                  <a:schemeClr val="tx1"/>
                </a:solidFill>
              </a:rPr>
              <a:t>жителей </a:t>
            </a:r>
            <a:r>
              <a:rPr lang="ru-RU" sz="2000" dirty="0" err="1" smtClean="0">
                <a:solidFill>
                  <a:schemeClr val="tx1"/>
                </a:solidFill>
              </a:rPr>
              <a:t>Уймонской</a:t>
            </a:r>
            <a:r>
              <a:rPr lang="ru-RU" sz="2000" dirty="0" smtClean="0">
                <a:solidFill>
                  <a:schemeClr val="tx1"/>
                </a:solidFill>
              </a:rPr>
              <a:t> </a:t>
            </a:r>
            <a:r>
              <a:rPr lang="ru-RU" sz="2000" dirty="0" smtClean="0">
                <a:solidFill>
                  <a:schemeClr val="tx1"/>
                </a:solidFill>
              </a:rPr>
              <a:t>долины (Республика Алтай) </a:t>
            </a:r>
            <a:br>
              <a:rPr lang="ru-RU" sz="2000" dirty="0" smtClean="0">
                <a:solidFill>
                  <a:schemeClr val="tx1"/>
                </a:solidFill>
              </a:rPr>
            </a:br>
            <a:r>
              <a:rPr lang="ru-RU" sz="2000" dirty="0" smtClean="0">
                <a:solidFill>
                  <a:schemeClr val="tx1"/>
                </a:solidFill>
              </a:rPr>
              <a:t>и </a:t>
            </a:r>
            <a:r>
              <a:rPr lang="ru-RU" sz="2000" dirty="0" err="1" smtClean="0">
                <a:solidFill>
                  <a:schemeClr val="tx1"/>
                </a:solidFill>
              </a:rPr>
              <a:t>Киннаура</a:t>
            </a:r>
            <a:r>
              <a:rPr lang="ru-RU" sz="2000" dirty="0" smtClean="0">
                <a:solidFill>
                  <a:schemeClr val="tx1"/>
                </a:solidFill>
              </a:rPr>
              <a:t> (Гималаи, Индия), </a:t>
            </a:r>
            <a:r>
              <a:rPr lang="ru-RU" sz="2000" dirty="0" smtClean="0">
                <a:solidFill>
                  <a:schemeClr val="tx1"/>
                </a:solidFill>
              </a:rPr>
              <a:t>ранг</a:t>
            </a:r>
            <a:endParaRPr lang="ru-RU" sz="2000" dirty="0">
              <a:solidFill>
                <a:schemeClr val="tx1"/>
              </a:solidFill>
            </a:endParaRPr>
          </a:p>
        </p:txBody>
      </p:sp>
      <p:graphicFrame>
        <p:nvGraphicFramePr>
          <p:cNvPr id="265219" name="Group 3"/>
          <p:cNvGraphicFramePr>
            <a:graphicFrameLocks noGrp="1"/>
          </p:cNvGraphicFramePr>
          <p:nvPr>
            <p:ph type="tbl" idx="1"/>
          </p:nvPr>
        </p:nvGraphicFramePr>
        <p:xfrm>
          <a:off x="468311" y="1428731"/>
          <a:ext cx="7961340" cy="5000661"/>
        </p:xfrm>
        <a:graphic>
          <a:graphicData uri="http://schemas.openxmlformats.org/drawingml/2006/table">
            <a:tbl>
              <a:tblPr/>
              <a:tblGrid>
                <a:gridCol w="4980273"/>
                <a:gridCol w="1000449"/>
                <a:gridCol w="978480"/>
                <a:gridCol w="1002138"/>
              </a:tblGrid>
              <a:tr h="51536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Times New Roman"/>
                          <a:ea typeface="Times New Roman"/>
                          <a:cs typeface="Times New Roman"/>
                        </a:rPr>
                        <a:t>Ценности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Алтайцы 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Русские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Жители 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Киннаура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349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Жить скромно, но ни от кого не зависеть, никому не подчиняться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16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6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13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349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Приоритет традиционных моральных и религиозных норм 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17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20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10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610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Быть руководителем, начальником, занимать видный пост 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18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15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22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349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Иметь высокий материальный достаток, быть богатым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19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17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23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1426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Изменения в одежде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20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12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16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349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Перемены в образе жизни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21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8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14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349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Приоритет традиционных религиозных взглядов и локальных божеств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22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26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7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349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Возможность получить образование за рубежом или вне своего региона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23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19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21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349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Возможность работать в других странах и путешествовать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24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14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19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349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Приоритет традиционных религиозных институтов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25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25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9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349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Участие в политической жизни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26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23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17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349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Возможность полиандрии (многомужества)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27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27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27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3682462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ru-RU" sz="4000" dirty="0" smtClean="0">
                <a:solidFill>
                  <a:schemeClr val="tx1"/>
                </a:solidFill>
              </a:rPr>
              <a:t>Наш общий дом - Алтай</a:t>
            </a:r>
            <a:endParaRPr lang="ru-RU" sz="4000" dirty="0">
              <a:solidFill>
                <a:schemeClr val="tx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  <a:defRPr/>
            </a:pPr>
            <a:r>
              <a:rPr lang="ru-RU" sz="2200" b="0" dirty="0" smtClean="0">
                <a:solidFill>
                  <a:schemeClr val="accent2"/>
                </a:solidFill>
                <a:latin typeface="+mj-lt"/>
              </a:rPr>
              <a:t>Международный координационный совет </a:t>
            </a:r>
            <a:r>
              <a:rPr lang="ru-RU" sz="2200" b="0" dirty="0" smtClean="0">
                <a:latin typeface="+mj-lt"/>
              </a:rPr>
              <a:t>(с 2003 </a:t>
            </a:r>
            <a:r>
              <a:rPr lang="ru-RU" sz="2200" b="0" dirty="0" smtClean="0">
                <a:latin typeface="+mj-lt"/>
              </a:rPr>
              <a:t>г.) - уникальная </a:t>
            </a:r>
            <a:r>
              <a:rPr lang="ru-RU" sz="2200" b="0" dirty="0" smtClean="0">
                <a:solidFill>
                  <a:srgbClr val="FFFF00"/>
                </a:solidFill>
                <a:latin typeface="+mj-lt"/>
              </a:rPr>
              <a:t>межрегиональная организация по приграничному сотрудничеству</a:t>
            </a:r>
          </a:p>
          <a:p>
            <a:pPr marL="0" indent="0">
              <a:buNone/>
              <a:defRPr/>
            </a:pPr>
            <a:r>
              <a:rPr lang="ru-RU" sz="2200" b="0" dirty="0" smtClean="0">
                <a:latin typeface="+mj-lt"/>
              </a:rPr>
              <a:t>Участниками Совета являются органы государственной власти</a:t>
            </a:r>
          </a:p>
          <a:p>
            <a:pPr marL="533400" indent="-266700">
              <a:buFont typeface="Wingdings" panose="05000000000000000000" pitchFamily="2" charset="2"/>
              <a:buChar char="Ø"/>
              <a:defRPr/>
            </a:pPr>
            <a:r>
              <a:rPr lang="ru-RU" sz="2200" b="0" dirty="0" smtClean="0">
                <a:latin typeface="+mj-lt"/>
              </a:rPr>
              <a:t>Алтайского края (Российская Федерация);</a:t>
            </a:r>
          </a:p>
          <a:p>
            <a:pPr marL="533400" indent="-266700">
              <a:buFont typeface="Wingdings" panose="05000000000000000000" pitchFamily="2" charset="2"/>
              <a:buChar char="Ø"/>
              <a:defRPr/>
            </a:pPr>
            <a:r>
              <a:rPr lang="ru-RU" sz="2200" b="0" dirty="0">
                <a:latin typeface="+mj-lt"/>
              </a:rPr>
              <a:t>Республики Алтай (Российская Федерация);</a:t>
            </a:r>
          </a:p>
          <a:p>
            <a:pPr marL="533400" indent="-266700">
              <a:buFont typeface="Wingdings" panose="05000000000000000000" pitchFamily="2" charset="2"/>
              <a:buChar char="Ø"/>
              <a:defRPr/>
            </a:pPr>
            <a:r>
              <a:rPr lang="ru-RU" sz="2200" b="0" dirty="0" smtClean="0">
                <a:latin typeface="+mj-lt"/>
              </a:rPr>
              <a:t>Баян-</a:t>
            </a:r>
            <a:r>
              <a:rPr lang="ru-RU" sz="2200" b="0" dirty="0" err="1" smtClean="0">
                <a:latin typeface="+mj-lt"/>
              </a:rPr>
              <a:t>Ульгийского</a:t>
            </a:r>
            <a:r>
              <a:rPr lang="ru-RU" sz="2200" b="0" dirty="0" smtClean="0">
                <a:latin typeface="+mj-lt"/>
              </a:rPr>
              <a:t> аймака (Монголия);</a:t>
            </a:r>
          </a:p>
          <a:p>
            <a:pPr marL="533400" indent="-266700">
              <a:buFont typeface="Wingdings" panose="05000000000000000000" pitchFamily="2" charset="2"/>
              <a:buChar char="Ø"/>
              <a:defRPr/>
            </a:pPr>
            <a:r>
              <a:rPr lang="ru-RU" sz="2200" b="0" dirty="0" err="1">
                <a:latin typeface="+mj-lt"/>
              </a:rPr>
              <a:t>Ховдского</a:t>
            </a:r>
            <a:r>
              <a:rPr lang="ru-RU" sz="2200" b="0" dirty="0">
                <a:latin typeface="+mj-lt"/>
              </a:rPr>
              <a:t> аймака (Монголия).</a:t>
            </a:r>
          </a:p>
          <a:p>
            <a:pPr marL="533400" indent="-266700">
              <a:buFont typeface="Wingdings" panose="05000000000000000000" pitchFamily="2" charset="2"/>
              <a:buChar char="Ø"/>
              <a:defRPr/>
            </a:pPr>
            <a:r>
              <a:rPr lang="ru-RU" sz="2200" b="0" dirty="0" smtClean="0">
                <a:latin typeface="+mj-lt"/>
              </a:rPr>
              <a:t>Восточно-Казахстанской области (Республика Казахстан);</a:t>
            </a:r>
          </a:p>
          <a:p>
            <a:pPr marL="533400" indent="-266700">
              <a:buFont typeface="Wingdings" panose="05000000000000000000" pitchFamily="2" charset="2"/>
              <a:buChar char="Ø"/>
              <a:defRPr/>
            </a:pPr>
            <a:r>
              <a:rPr lang="ru-RU" sz="2200" b="0" dirty="0" err="1" smtClean="0">
                <a:latin typeface="+mj-lt"/>
              </a:rPr>
              <a:t>Синьцзянь</a:t>
            </a:r>
            <a:r>
              <a:rPr lang="ru-RU" sz="2200" b="0" dirty="0" smtClean="0">
                <a:latin typeface="+mj-lt"/>
              </a:rPr>
              <a:t>-Уйгурского автономного района (Китайская Народная Республика)</a:t>
            </a:r>
          </a:p>
          <a:p>
            <a:pPr marL="0" indent="0">
              <a:spcAft>
                <a:spcPts val="600"/>
              </a:spcAft>
              <a:buNone/>
              <a:defRPr/>
            </a:pPr>
            <a:r>
              <a:rPr lang="ru-RU" sz="2200" b="0" dirty="0">
                <a:latin typeface="+mj-lt"/>
              </a:rPr>
              <a:t>Сайт: </a:t>
            </a:r>
            <a:r>
              <a:rPr lang="ru-RU" sz="2200" b="0" dirty="0" smtClean="0">
                <a:latin typeface="+mj-lt"/>
              </a:rPr>
              <a:t>Алтай трансграничный: </a:t>
            </a:r>
            <a:r>
              <a:rPr lang="en-US" sz="2200" b="0" dirty="0" smtClean="0">
                <a:latin typeface="+mj-lt"/>
              </a:rPr>
              <a:t>http</a:t>
            </a:r>
            <a:r>
              <a:rPr lang="en-US" sz="2200" b="0" dirty="0">
                <a:latin typeface="+mj-lt"/>
              </a:rPr>
              <a:t>://www.altaiinter.info</a:t>
            </a:r>
            <a:r>
              <a:rPr lang="en-US" sz="2200" b="0" dirty="0" smtClean="0">
                <a:latin typeface="+mj-lt"/>
              </a:rPr>
              <a:t>/</a:t>
            </a:r>
            <a:endParaRPr lang="ru-RU" sz="2200" b="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80227819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8691215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ru-RU" sz="4000" dirty="0" smtClean="0">
                <a:solidFill>
                  <a:schemeClr val="tx1"/>
                </a:solidFill>
              </a:rPr>
              <a:t>Наш общий дом - Алтай</a:t>
            </a:r>
            <a:endParaRPr lang="ru-RU" sz="4000" dirty="0">
              <a:solidFill>
                <a:schemeClr val="tx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sz="2000" b="0" dirty="0">
                <a:latin typeface="+mj-lt"/>
              </a:rPr>
              <a:t>Постоянные проекты Совета</a:t>
            </a:r>
          </a:p>
          <a:p>
            <a:r>
              <a:rPr lang="ru-RU" sz="2000" b="0" dirty="0">
                <a:latin typeface="+mj-lt"/>
                <a:hlinkClick r:id="rId2"/>
              </a:rPr>
              <a:t>Трансграничный туристический маршрут "Алтай - Золотые Горы"</a:t>
            </a:r>
            <a:endParaRPr lang="ru-RU" sz="2000" b="0" dirty="0">
              <a:latin typeface="+mj-lt"/>
            </a:endParaRPr>
          </a:p>
          <a:p>
            <a:r>
              <a:rPr lang="ru-RU" sz="2000" b="0" dirty="0">
                <a:latin typeface="+mj-lt"/>
                <a:hlinkClick r:id="rId3"/>
              </a:rPr>
              <a:t>Международная летняя школа студентов "Наш общий дом - Алтай"</a:t>
            </a:r>
            <a:endParaRPr lang="ru-RU" sz="2000" b="0" dirty="0">
              <a:latin typeface="+mj-lt"/>
            </a:endParaRPr>
          </a:p>
          <a:p>
            <a:r>
              <a:rPr lang="ru-RU" sz="2000" b="0" dirty="0">
                <a:latin typeface="+mj-lt"/>
                <a:hlinkClick r:id="rId4"/>
              </a:rPr>
              <a:t>Детская общественная экологическая экспедиция</a:t>
            </a:r>
            <a:endParaRPr lang="ru-RU" sz="2000" b="0" dirty="0">
              <a:latin typeface="+mj-lt"/>
            </a:endParaRPr>
          </a:p>
          <a:p>
            <a:r>
              <a:rPr lang="ru-RU" sz="2000" b="0" u="sng" dirty="0">
                <a:latin typeface="+mj-lt"/>
                <a:hlinkClick r:id="rId5"/>
              </a:rPr>
              <a:t>Международная конференция по научно-техническому сотрудничеству</a:t>
            </a:r>
            <a:endParaRPr lang="ru-RU" sz="2000" b="0" dirty="0">
              <a:latin typeface="+mj-lt"/>
            </a:endParaRPr>
          </a:p>
          <a:p>
            <a:r>
              <a:rPr lang="ru-RU" sz="2000" b="0" dirty="0">
                <a:solidFill>
                  <a:srgbClr val="FFFF00"/>
                </a:solidFill>
                <a:latin typeface="+mj-lt"/>
                <a:hlinkClick r:id="rId6"/>
              </a:rPr>
              <a:t>Совет ректоров вузов Большого Алтая</a:t>
            </a:r>
            <a:endParaRPr lang="ru-RU" sz="2000" b="0" dirty="0">
              <a:solidFill>
                <a:srgbClr val="FFFF00"/>
              </a:solidFill>
              <a:latin typeface="+mj-lt"/>
            </a:endParaRPr>
          </a:p>
          <a:p>
            <a:r>
              <a:rPr lang="ru-RU" sz="2000" b="0" dirty="0">
                <a:latin typeface="+mj-lt"/>
                <a:hlinkClick r:id="rId7"/>
              </a:rPr>
              <a:t>Туристско-спортивный фестиваль "Большой Алтай"</a:t>
            </a:r>
            <a:endParaRPr lang="ru-RU" sz="2000" b="0" dirty="0">
              <a:latin typeface="+mj-lt"/>
            </a:endParaRPr>
          </a:p>
          <a:p>
            <a:r>
              <a:rPr lang="ru-RU" sz="2000" b="0" dirty="0">
                <a:latin typeface="+mj-lt"/>
                <a:hlinkClick r:id="rId8"/>
              </a:rPr>
              <a:t>Первая программа "Международный детско-юношеский эколого-туристский маршрут" (2013 год)</a:t>
            </a:r>
            <a:r>
              <a:rPr lang="ru-RU" sz="2000" b="0" dirty="0">
                <a:latin typeface="+mj-lt"/>
                <a:hlinkClick r:id="rId9"/>
              </a:rPr>
              <a:t>Первая международная ярмарка в Республике Алтай</a:t>
            </a:r>
            <a:endParaRPr lang="ru-RU" sz="2000" b="0" dirty="0">
              <a:latin typeface="+mj-lt"/>
            </a:endParaRPr>
          </a:p>
          <a:p>
            <a:pPr marL="0" indent="0">
              <a:buNone/>
              <a:defRPr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9210492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4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ru-RU" sz="4000" dirty="0" smtClean="0">
              <a:solidFill>
                <a:schemeClr val="tx1"/>
              </a:solidFill>
            </a:endParaRP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ru-RU" altLang="ru-RU" sz="2000" b="0" dirty="0" smtClean="0">
              <a:latin typeface="Times New Roman" pitchFamily="18" charset="0"/>
            </a:endParaRPr>
          </a:p>
          <a:p>
            <a:pPr eaLnBrk="1" hangingPunct="1">
              <a:buFont typeface="Wingdings" pitchFamily="2" charset="2"/>
              <a:buNone/>
              <a:defRPr/>
            </a:pPr>
            <a:r>
              <a:rPr lang="ru-RU" altLang="ru-RU" sz="4000" dirty="0" smtClean="0">
                <a:latin typeface="Times New Roman" pitchFamily="18" charset="0"/>
              </a:rPr>
              <a:t>	</a:t>
            </a:r>
            <a:endParaRPr lang="ru-RU" altLang="ru-RU" sz="4000" b="0" dirty="0" smtClean="0">
              <a:latin typeface="Times New Roman" pitchFamily="18" charset="0"/>
            </a:endParaRPr>
          </a:p>
        </p:txBody>
      </p:sp>
      <p:pic>
        <p:nvPicPr>
          <p:cNvPr id="11266" name="Picture 2" descr="D:\Фото\Уменьшенный размер\Казахстан\Усть-Каменогорск\Белуха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09745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4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z="4000" dirty="0" smtClean="0">
                <a:solidFill>
                  <a:schemeClr val="tx1"/>
                </a:solidFill>
              </a:rPr>
              <a:t>Актуализация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11188" y="2133600"/>
            <a:ext cx="7772400" cy="4114800"/>
          </a:xfrm>
        </p:spPr>
        <p:txBody>
          <a:bodyPr/>
          <a:lstStyle/>
          <a:p>
            <a:pPr marL="0" lvl="1" indent="0" eaLnBrk="1" hangingPunct="1">
              <a:lnSpc>
                <a:spcPct val="90000"/>
              </a:lnSpc>
              <a:buFontTx/>
              <a:buNone/>
              <a:defRPr/>
            </a:pPr>
            <a:endParaRPr lang="ru-RU" altLang="ru-RU" sz="1400" b="0" dirty="0" smtClean="0">
              <a:latin typeface="+mj-lt"/>
              <a:ea typeface="Calibri" pitchFamily="34" charset="0"/>
              <a:cs typeface="Times New Roman" pitchFamily="18" charset="0"/>
            </a:endParaRPr>
          </a:p>
          <a:p>
            <a:pPr marL="0" lvl="1" indent="0" eaLnBrk="1" hangingPunct="1">
              <a:buFontTx/>
              <a:buNone/>
              <a:defRPr/>
            </a:pPr>
            <a:r>
              <a:rPr lang="ru-RU" altLang="ru-RU" b="0" dirty="0" smtClean="0">
                <a:latin typeface="+mj-lt"/>
                <a:ea typeface="Calibri" pitchFamily="34" charset="0"/>
                <a:cs typeface="Times New Roman" pitchFamily="18" charset="0"/>
              </a:rPr>
              <a:t>В настоящее время в научных, политических и деловых кругах большое внимание уделяется </a:t>
            </a:r>
            <a:r>
              <a:rPr lang="ru-RU" altLang="ru-RU" b="0" dirty="0" smtClean="0">
                <a:solidFill>
                  <a:srgbClr val="FFFF00"/>
                </a:solidFill>
                <a:latin typeface="+mj-lt"/>
                <a:ea typeface="Calibri" pitchFamily="34" charset="0"/>
                <a:cs typeface="Times New Roman" pitchFamily="18" charset="0"/>
              </a:rPr>
              <a:t>ЕВРАЗИИ </a:t>
            </a:r>
            <a:r>
              <a:rPr lang="ru-RU" altLang="ru-RU" b="0" dirty="0" smtClean="0">
                <a:latin typeface="+mj-lt"/>
                <a:ea typeface="Calibri" pitchFamily="34" charset="0"/>
                <a:cs typeface="Times New Roman" pitchFamily="18" charset="0"/>
              </a:rPr>
              <a:t>и </a:t>
            </a:r>
            <a:r>
              <a:rPr lang="ru-RU" altLang="ru-RU" b="0" dirty="0" smtClean="0">
                <a:solidFill>
                  <a:srgbClr val="FFFF00"/>
                </a:solidFill>
                <a:latin typeface="+mj-lt"/>
                <a:ea typeface="Calibri" pitchFamily="34" charset="0"/>
                <a:cs typeface="Times New Roman" pitchFamily="18" charset="0"/>
              </a:rPr>
              <a:t>ЕВРАЗИЙСТВУ</a:t>
            </a:r>
          </a:p>
          <a:p>
            <a:pPr marL="0" lvl="1" indent="0" eaLnBrk="1" hangingPunct="1">
              <a:lnSpc>
                <a:spcPct val="90000"/>
              </a:lnSpc>
              <a:buFontTx/>
              <a:buNone/>
              <a:defRPr/>
            </a:pPr>
            <a:endParaRPr lang="ru-RU" altLang="ru-RU" sz="1100" b="0" dirty="0" smtClean="0">
              <a:solidFill>
                <a:schemeClr val="accent2"/>
              </a:solidFill>
              <a:latin typeface="+mj-lt"/>
              <a:ea typeface="Calibri" pitchFamily="34" charset="0"/>
              <a:cs typeface="Times New Roman" pitchFamily="18" charset="0"/>
            </a:endParaRPr>
          </a:p>
          <a:p>
            <a:pPr marL="0" indent="0" eaLnBrk="1" hangingPunct="1">
              <a:lnSpc>
                <a:spcPct val="90000"/>
              </a:lnSpc>
              <a:buClr>
                <a:srgbClr val="00FFCC"/>
              </a:buClr>
              <a:buFont typeface="Wingdings" pitchFamily="2" charset="2"/>
              <a:buNone/>
              <a:defRPr/>
            </a:pPr>
            <a:r>
              <a:rPr lang="ru-RU" altLang="ru-RU" sz="2800" b="0" dirty="0" smtClean="0">
                <a:solidFill>
                  <a:schemeClr val="accent2"/>
                </a:solidFill>
                <a:latin typeface="+mj-lt"/>
                <a:ea typeface="Calibri" pitchFamily="34" charset="0"/>
                <a:cs typeface="Times New Roman" pitchFamily="18" charset="0"/>
              </a:rPr>
              <a:t>Можно говорить об актуальном евразийском процессе</a:t>
            </a:r>
            <a:endParaRPr lang="ru-RU" altLang="ru-RU" sz="2400" b="0" dirty="0" smtClean="0">
              <a:solidFill>
                <a:schemeClr val="accent2"/>
              </a:solidFill>
              <a:latin typeface="+mj-lt"/>
              <a:ea typeface="Calibri" pitchFamily="34" charset="0"/>
              <a:cs typeface="Times New Roman" pitchFamily="18" charset="0"/>
            </a:endParaRPr>
          </a:p>
          <a:p>
            <a:pPr eaLnBrk="1" hangingPunct="1">
              <a:defRPr/>
            </a:pPr>
            <a:endParaRPr lang="ru-RU" altLang="ru-RU" sz="1600" b="0" dirty="0" smtClean="0">
              <a:latin typeface="Times New Roman" pitchFamily="18" charset="0"/>
            </a:endParaRPr>
          </a:p>
          <a:p>
            <a:pPr eaLnBrk="1" hangingPunct="1">
              <a:buFont typeface="Wingdings" pitchFamily="2" charset="2"/>
              <a:buNone/>
              <a:defRPr/>
            </a:pPr>
            <a:r>
              <a:rPr lang="ru-RU" altLang="ru-RU" dirty="0" smtClean="0">
                <a:latin typeface="Times New Roman" pitchFamily="18" charset="0"/>
              </a:rPr>
              <a:t>	</a:t>
            </a:r>
            <a:endParaRPr lang="ru-RU" altLang="ru-RU" b="0" dirty="0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1842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4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ru-RU" sz="4000" dirty="0" smtClean="0">
              <a:solidFill>
                <a:schemeClr val="tx1"/>
              </a:solidFill>
            </a:endParaRP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ru-RU" altLang="ru-RU" sz="2000" b="0" dirty="0" smtClean="0">
              <a:latin typeface="Times New Roman" pitchFamily="18" charset="0"/>
            </a:endParaRPr>
          </a:p>
          <a:p>
            <a:pPr eaLnBrk="1" hangingPunct="1">
              <a:buFont typeface="Wingdings" pitchFamily="2" charset="2"/>
              <a:buNone/>
              <a:defRPr/>
            </a:pPr>
            <a:r>
              <a:rPr lang="ru-RU" altLang="ru-RU" sz="4000" dirty="0" smtClean="0">
                <a:latin typeface="Times New Roman" pitchFamily="18" charset="0"/>
              </a:rPr>
              <a:t>	</a:t>
            </a:r>
            <a:endParaRPr lang="ru-RU" altLang="ru-RU" sz="4000" b="0" dirty="0" smtClean="0">
              <a:latin typeface="Times New Roman" pitchFamily="18" charset="0"/>
            </a:endParaRPr>
          </a:p>
        </p:txBody>
      </p:sp>
      <p:pic>
        <p:nvPicPr>
          <p:cNvPr id="2050" name="Picture 2" descr="F:\Фото\Уменьшенный размер\Гималаи\Тадж-Махал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286908" cy="685799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480577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4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ru-RU" sz="4000" dirty="0" smtClean="0">
              <a:solidFill>
                <a:schemeClr val="tx1"/>
              </a:solidFill>
            </a:endParaRP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ru-RU" altLang="ru-RU" sz="2000" b="0" dirty="0" smtClean="0">
              <a:latin typeface="Times New Roman" pitchFamily="18" charset="0"/>
            </a:endParaRPr>
          </a:p>
          <a:p>
            <a:pPr eaLnBrk="1" hangingPunct="1">
              <a:buFont typeface="Wingdings" pitchFamily="2" charset="2"/>
              <a:buNone/>
              <a:defRPr/>
            </a:pPr>
            <a:r>
              <a:rPr lang="ru-RU" altLang="ru-RU" sz="4000" dirty="0" smtClean="0">
                <a:latin typeface="Times New Roman" pitchFamily="18" charset="0"/>
              </a:rPr>
              <a:t>	</a:t>
            </a:r>
            <a:endParaRPr lang="ru-RU" altLang="ru-RU" sz="4000" b="0" dirty="0" smtClean="0">
              <a:latin typeface="Times New Roman" pitchFamily="18" charset="0"/>
            </a:endParaRPr>
          </a:p>
        </p:txBody>
      </p:sp>
      <p:pic>
        <p:nvPicPr>
          <p:cNvPr id="4098" name="Picture 2" descr="F:\Фото\Уменьшенный размер\Гималаи\Мастерство индийских камнерезов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480577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4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ru-RU" sz="4000" dirty="0" smtClean="0">
              <a:solidFill>
                <a:schemeClr val="tx1"/>
              </a:solidFill>
            </a:endParaRP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ru-RU" altLang="ru-RU" sz="2000" b="0" dirty="0" smtClean="0">
              <a:latin typeface="Times New Roman" pitchFamily="18" charset="0"/>
            </a:endParaRPr>
          </a:p>
          <a:p>
            <a:pPr eaLnBrk="1" hangingPunct="1">
              <a:buFont typeface="Wingdings" pitchFamily="2" charset="2"/>
              <a:buNone/>
              <a:defRPr/>
            </a:pPr>
            <a:r>
              <a:rPr lang="ru-RU" altLang="ru-RU" sz="4000" dirty="0" smtClean="0">
                <a:latin typeface="Times New Roman" pitchFamily="18" charset="0"/>
              </a:rPr>
              <a:t>	</a:t>
            </a:r>
            <a:endParaRPr lang="ru-RU" altLang="ru-RU" sz="4000" b="0" dirty="0" smtClean="0">
              <a:latin typeface="Times New Roman" pitchFamily="18" charset="0"/>
            </a:endParaRPr>
          </a:p>
        </p:txBody>
      </p:sp>
      <p:pic>
        <p:nvPicPr>
          <p:cNvPr id="5122" name="Picture 2" descr="F:\Фото\Уменьшенный размер\Гималаи\Мастерство индийских камнерезов-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480577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4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ru-RU" sz="4000" dirty="0" smtClean="0">
              <a:solidFill>
                <a:schemeClr val="tx1"/>
              </a:solidFill>
            </a:endParaRP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ru-RU" altLang="ru-RU" sz="2000" b="0" dirty="0" smtClean="0">
              <a:latin typeface="Times New Roman" pitchFamily="18" charset="0"/>
            </a:endParaRPr>
          </a:p>
          <a:p>
            <a:pPr eaLnBrk="1" hangingPunct="1">
              <a:buFont typeface="Wingdings" pitchFamily="2" charset="2"/>
              <a:buNone/>
              <a:defRPr/>
            </a:pPr>
            <a:r>
              <a:rPr lang="ru-RU" altLang="ru-RU" sz="4000" dirty="0" smtClean="0">
                <a:latin typeface="Times New Roman" pitchFamily="18" charset="0"/>
              </a:rPr>
              <a:t>	</a:t>
            </a:r>
            <a:endParaRPr lang="ru-RU" altLang="ru-RU" sz="4000" b="0" dirty="0" smtClean="0">
              <a:latin typeface="Times New Roman" pitchFamily="18" charset="0"/>
            </a:endParaRPr>
          </a:p>
        </p:txBody>
      </p:sp>
      <p:pic>
        <p:nvPicPr>
          <p:cNvPr id="6146" name="Picture 2" descr="F:\Фото\Уменьшенный размер\Гималаи\Гималайский пейзаж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480577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4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ru-RU" sz="4000" dirty="0" smtClean="0">
              <a:solidFill>
                <a:schemeClr val="tx1"/>
              </a:solidFill>
            </a:endParaRP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ru-RU" altLang="ru-RU" sz="2000" b="0" dirty="0" smtClean="0">
              <a:latin typeface="Times New Roman" pitchFamily="18" charset="0"/>
            </a:endParaRPr>
          </a:p>
          <a:p>
            <a:pPr eaLnBrk="1" hangingPunct="1">
              <a:buFont typeface="Wingdings" pitchFamily="2" charset="2"/>
              <a:buNone/>
              <a:defRPr/>
            </a:pPr>
            <a:r>
              <a:rPr lang="ru-RU" altLang="ru-RU" sz="4000" dirty="0" smtClean="0">
                <a:latin typeface="Times New Roman" pitchFamily="18" charset="0"/>
              </a:rPr>
              <a:t>	</a:t>
            </a:r>
            <a:endParaRPr lang="ru-RU" altLang="ru-RU" sz="4000" b="0" dirty="0" smtClean="0">
              <a:latin typeface="Times New Roman" pitchFamily="18" charset="0"/>
            </a:endParaRPr>
          </a:p>
        </p:txBody>
      </p:sp>
      <p:pic>
        <p:nvPicPr>
          <p:cNvPr id="7170" name="Picture 2" descr="F:\Фото\Уменьшенный размер\Гималаи\Трансгималаи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480577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4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ru-RU" sz="4000" dirty="0" smtClean="0">
              <a:solidFill>
                <a:schemeClr val="tx1"/>
              </a:solidFill>
            </a:endParaRP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ru-RU" altLang="ru-RU" sz="2000" b="0" dirty="0" smtClean="0">
              <a:latin typeface="Times New Roman" pitchFamily="18" charset="0"/>
            </a:endParaRPr>
          </a:p>
          <a:p>
            <a:pPr eaLnBrk="1" hangingPunct="1">
              <a:buFont typeface="Wingdings" pitchFamily="2" charset="2"/>
              <a:buNone/>
              <a:defRPr/>
            </a:pPr>
            <a:r>
              <a:rPr lang="ru-RU" altLang="ru-RU" sz="4000" dirty="0" smtClean="0">
                <a:latin typeface="Times New Roman" pitchFamily="18" charset="0"/>
              </a:rPr>
              <a:t>	</a:t>
            </a:r>
            <a:endParaRPr lang="ru-RU" altLang="ru-RU" sz="4000" b="0" dirty="0" smtClean="0">
              <a:latin typeface="Times New Roman" pitchFamily="18" charset="0"/>
            </a:endParaRPr>
          </a:p>
        </p:txBody>
      </p:sp>
      <p:pic>
        <p:nvPicPr>
          <p:cNvPr id="8194" name="Picture 2" descr="F:\Фото\Уменьшенный размер\Гималаи\Террасированные горные склоны Гималаев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480577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4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ru-RU" sz="4000" dirty="0" smtClean="0">
              <a:solidFill>
                <a:schemeClr val="tx1"/>
              </a:solidFill>
            </a:endParaRP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ru-RU" altLang="ru-RU" sz="2000" b="0" dirty="0" smtClean="0">
              <a:latin typeface="Times New Roman" pitchFamily="18" charset="0"/>
            </a:endParaRPr>
          </a:p>
          <a:p>
            <a:pPr eaLnBrk="1" hangingPunct="1">
              <a:buFont typeface="Wingdings" pitchFamily="2" charset="2"/>
              <a:buNone/>
              <a:defRPr/>
            </a:pPr>
            <a:r>
              <a:rPr lang="ru-RU" altLang="ru-RU" sz="4000" dirty="0" smtClean="0">
                <a:latin typeface="Times New Roman" pitchFamily="18" charset="0"/>
              </a:rPr>
              <a:t>	</a:t>
            </a:r>
            <a:endParaRPr lang="ru-RU" altLang="ru-RU" sz="4000" b="0" dirty="0" smtClean="0">
              <a:latin typeface="Times New Roman" pitchFamily="18" charset="0"/>
            </a:endParaRPr>
          </a:p>
        </p:txBody>
      </p:sp>
      <p:pic>
        <p:nvPicPr>
          <p:cNvPr id="9218" name="Picture 2" descr="F:\Фото\Уменьшенный размер\Гималаи\Храм Шивы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480577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4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ru-RU" sz="4000" dirty="0" smtClean="0">
              <a:solidFill>
                <a:schemeClr val="tx1"/>
              </a:solidFill>
            </a:endParaRP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ru-RU" altLang="ru-RU" sz="2000" b="0" dirty="0" smtClean="0">
              <a:latin typeface="Times New Roman" pitchFamily="18" charset="0"/>
            </a:endParaRPr>
          </a:p>
          <a:p>
            <a:pPr eaLnBrk="1" hangingPunct="1">
              <a:buFont typeface="Wingdings" pitchFamily="2" charset="2"/>
              <a:buNone/>
              <a:defRPr/>
            </a:pPr>
            <a:r>
              <a:rPr lang="ru-RU" altLang="ru-RU" sz="4000" dirty="0" smtClean="0">
                <a:latin typeface="Times New Roman" pitchFamily="18" charset="0"/>
              </a:rPr>
              <a:t>	</a:t>
            </a:r>
            <a:endParaRPr lang="ru-RU" altLang="ru-RU" sz="4000" b="0" dirty="0" smtClean="0">
              <a:latin typeface="Times New Roman" pitchFamily="18" charset="0"/>
            </a:endParaRPr>
          </a:p>
        </p:txBody>
      </p:sp>
      <p:pic>
        <p:nvPicPr>
          <p:cNvPr id="10242" name="Picture 2" descr="F:\Фото\Уменьшенный размер\Гималаи\IMG_616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480577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Рисунок 1" descr="Глакализация-2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032930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4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ru-RU" sz="4000" dirty="0" smtClean="0">
              <a:solidFill>
                <a:schemeClr val="tx1"/>
              </a:solidFill>
            </a:endParaRP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ru-RU" altLang="ru-RU" sz="2000" b="0" dirty="0" smtClean="0">
              <a:latin typeface="Times New Roman" pitchFamily="18" charset="0"/>
            </a:endParaRPr>
          </a:p>
          <a:p>
            <a:pPr eaLnBrk="1" hangingPunct="1">
              <a:buFont typeface="Wingdings" pitchFamily="2" charset="2"/>
              <a:buNone/>
              <a:defRPr/>
            </a:pPr>
            <a:r>
              <a:rPr lang="ru-RU" altLang="ru-RU" sz="4000" dirty="0" smtClean="0">
                <a:latin typeface="Times New Roman" pitchFamily="18" charset="0"/>
              </a:rPr>
              <a:t>	</a:t>
            </a:r>
            <a:endParaRPr lang="ru-RU" altLang="ru-RU" sz="4000" b="0" dirty="0" smtClean="0">
              <a:latin typeface="Times New Roman" pitchFamily="18" charset="0"/>
            </a:endParaRPr>
          </a:p>
        </p:txBody>
      </p:sp>
      <p:pic>
        <p:nvPicPr>
          <p:cNvPr id="1027" name="Picture 3" descr="D:\Фото\Путешествия\Алтай\ШколаЭтносоц-5-11.07.06\IMG_870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00212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70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609600"/>
            <a:ext cx="7772400" cy="890588"/>
          </a:xfrm>
        </p:spPr>
        <p:txBody>
          <a:bodyPr/>
          <a:lstStyle/>
          <a:p>
            <a:pPr eaLnBrk="1" hangingPunct="1">
              <a:defRPr/>
            </a:pPr>
            <a:r>
              <a:rPr lang="ru-RU" sz="4000" dirty="0" smtClean="0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Глобальный контекст</a:t>
            </a:r>
            <a:endParaRPr lang="ru-RU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291" name="Rectangle 3"/>
          <p:cNvSpPr>
            <a:spLocks noGrp="1" noChangeArrowheads="1"/>
          </p:cNvSpPr>
          <p:nvPr>
            <p:ph idx="1"/>
          </p:nvPr>
        </p:nvSpPr>
        <p:spPr>
          <a:xfrm>
            <a:off x="642938" y="1857375"/>
            <a:ext cx="8315325" cy="4733925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endParaRPr lang="ru-RU" altLang="ru-RU" sz="800" b="0" dirty="0" smtClean="0">
              <a:latin typeface="Times New Roman" pitchFamily="18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ru-RU" altLang="ru-RU" sz="2600" b="0" dirty="0" smtClean="0">
                <a:solidFill>
                  <a:srgbClr val="F5F5F5"/>
                </a:solidFill>
                <a:latin typeface="Times New Roman" pitchFamily="18" charset="0"/>
                <a:cs typeface="Calibri" pitchFamily="34" charset="0"/>
              </a:rPr>
              <a:t>крах </a:t>
            </a:r>
            <a:r>
              <a:rPr lang="ru-RU" altLang="ru-RU" sz="2600" b="0" dirty="0" smtClean="0">
                <a:solidFill>
                  <a:schemeClr val="accent2"/>
                </a:solidFill>
                <a:latin typeface="Times New Roman" pitchFamily="18" charset="0"/>
                <a:cs typeface="Calibri" pitchFamily="34" charset="0"/>
              </a:rPr>
              <a:t>неолиберальной модели </a:t>
            </a:r>
            <a:r>
              <a:rPr lang="ru-RU" altLang="ru-RU" sz="2600" b="0" dirty="0" smtClean="0">
                <a:solidFill>
                  <a:srgbClr val="F5F5F5"/>
                </a:solidFill>
                <a:latin typeface="Times New Roman" pitchFamily="18" charset="0"/>
                <a:cs typeface="Calibri" pitchFamily="34" charset="0"/>
              </a:rPr>
              <a:t>экономики </a:t>
            </a:r>
          </a:p>
          <a:p>
            <a:pPr eaLnBrk="1" hangingPunct="1">
              <a:lnSpc>
                <a:spcPct val="80000"/>
              </a:lnSpc>
            </a:pPr>
            <a:r>
              <a:rPr lang="ru-RU" altLang="ru-RU" sz="2600" b="0" dirty="0" smtClean="0">
                <a:solidFill>
                  <a:schemeClr val="accent2"/>
                </a:solidFill>
                <a:latin typeface="Times New Roman" pitchFamily="18" charset="0"/>
              </a:rPr>
              <a:t>конкуренция</a:t>
            </a:r>
            <a:r>
              <a:rPr lang="ru-RU" altLang="ru-RU" sz="2600" b="0" dirty="0" smtClean="0">
                <a:solidFill>
                  <a:srgbClr val="F5F5F5"/>
                </a:solidFill>
                <a:latin typeface="Times New Roman" pitchFamily="18" charset="0"/>
              </a:rPr>
              <a:t> как основной тип отношений не способствует решению многих фундаментальных проблем современности</a:t>
            </a:r>
          </a:p>
          <a:p>
            <a:pPr eaLnBrk="1" hangingPunct="1">
              <a:lnSpc>
                <a:spcPct val="80000"/>
              </a:lnSpc>
            </a:pPr>
            <a:r>
              <a:rPr lang="ru-RU" altLang="ru-RU" sz="2600" b="0" dirty="0" smtClean="0">
                <a:solidFill>
                  <a:schemeClr val="accent2"/>
                </a:solidFill>
                <a:latin typeface="Times New Roman" pitchFamily="18" charset="0"/>
              </a:rPr>
              <a:t>ограничение суверенитета </a:t>
            </a:r>
            <a:r>
              <a:rPr lang="ru-RU" altLang="ru-RU" sz="2600" b="0" dirty="0" smtClean="0">
                <a:solidFill>
                  <a:srgbClr val="F5F5F5"/>
                </a:solidFill>
                <a:latin typeface="Times New Roman" pitchFamily="18" charset="0"/>
              </a:rPr>
              <a:t>и самостоятельности не только отдельных людей, но народов и целых стран</a:t>
            </a:r>
          </a:p>
          <a:p>
            <a:pPr eaLnBrk="1" hangingPunct="1">
              <a:lnSpc>
                <a:spcPct val="80000"/>
              </a:lnSpc>
            </a:pPr>
            <a:r>
              <a:rPr lang="ru-RU" altLang="ru-RU" sz="2600" b="0" dirty="0" smtClean="0">
                <a:solidFill>
                  <a:schemeClr val="accent2"/>
                </a:solidFill>
                <a:latin typeface="Times New Roman" pitchFamily="18" charset="0"/>
              </a:rPr>
              <a:t>«цветные революции» </a:t>
            </a:r>
            <a:r>
              <a:rPr lang="ru-RU" altLang="ru-RU" sz="2600" b="0" dirty="0" smtClean="0">
                <a:solidFill>
                  <a:srgbClr val="F5F5F5"/>
                </a:solidFill>
                <a:latin typeface="Times New Roman" pitchFamily="18" charset="0"/>
              </a:rPr>
              <a:t>в Северной Африке, Ближнем Востоке, ситуация в Сирии – огромный поток беженцев в Западную Европу - </a:t>
            </a:r>
            <a:r>
              <a:rPr lang="ru-RU" altLang="ru-RU" sz="2600" b="0" dirty="0" smtClean="0">
                <a:solidFill>
                  <a:schemeClr val="accent2"/>
                </a:solidFill>
                <a:latin typeface="Times New Roman" pitchFamily="18" charset="0"/>
              </a:rPr>
              <a:t>Миграционный кризис в Европе </a:t>
            </a:r>
          </a:p>
          <a:p>
            <a:pPr eaLnBrk="1" hangingPunct="1">
              <a:lnSpc>
                <a:spcPct val="80000"/>
              </a:lnSpc>
            </a:pPr>
            <a:r>
              <a:rPr lang="ru-RU" altLang="ru-RU" sz="2800" b="0" dirty="0">
                <a:latin typeface="Times New Roman" pitchFamily="18" charset="0"/>
              </a:rPr>
              <a:t>Р</a:t>
            </a:r>
            <a:r>
              <a:rPr lang="ru-RU" altLang="ru-RU" sz="2800" b="0" dirty="0" smtClean="0">
                <a:latin typeface="Times New Roman" pitchFamily="18" charset="0"/>
              </a:rPr>
              <a:t>езультат – глобальная неустойчивость</a:t>
            </a:r>
          </a:p>
          <a:p>
            <a:pPr eaLnBrk="1" hangingPunct="1">
              <a:lnSpc>
                <a:spcPct val="80000"/>
              </a:lnSpc>
            </a:pPr>
            <a:r>
              <a:rPr lang="ru-RU" altLang="ru-RU" sz="2600" b="0" dirty="0" smtClean="0">
                <a:solidFill>
                  <a:srgbClr val="FFFF00"/>
                </a:solidFill>
                <a:latin typeface="Times New Roman" pitchFamily="18" charset="0"/>
              </a:rPr>
              <a:t>АКТУАЛЬНОСТЬ </a:t>
            </a:r>
            <a:r>
              <a:rPr lang="ru-RU" altLang="ru-RU" sz="2600" b="0" dirty="0">
                <a:solidFill>
                  <a:srgbClr val="FFFF00"/>
                </a:solidFill>
                <a:latin typeface="Times New Roman" pitchFamily="18" charset="0"/>
              </a:rPr>
              <a:t>АЛЬТЕРНАТИВНЫХ МОДЕЛЕЙ ОБЩЕСТВЕННОГО РАЗВИТИЯ </a:t>
            </a:r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4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ru-RU" sz="4000" dirty="0" smtClean="0">
              <a:solidFill>
                <a:schemeClr val="tx1"/>
              </a:solidFill>
            </a:endParaRP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ru-RU" altLang="ru-RU" sz="2000" b="0" dirty="0" smtClean="0">
              <a:latin typeface="Times New Roman" pitchFamily="18" charset="0"/>
            </a:endParaRPr>
          </a:p>
          <a:p>
            <a:pPr eaLnBrk="1" hangingPunct="1">
              <a:buFont typeface="Wingdings" pitchFamily="2" charset="2"/>
              <a:buNone/>
              <a:defRPr/>
            </a:pPr>
            <a:r>
              <a:rPr lang="ru-RU" altLang="ru-RU" sz="4000" dirty="0" smtClean="0">
                <a:latin typeface="Times New Roman" pitchFamily="18" charset="0"/>
              </a:rPr>
              <a:t>	</a:t>
            </a:r>
            <a:endParaRPr lang="ru-RU" altLang="ru-RU" sz="4000" b="0" dirty="0" smtClean="0">
              <a:latin typeface="Times New Roman" pitchFamily="18" charset="0"/>
            </a:endParaRPr>
          </a:p>
        </p:txBody>
      </p:sp>
      <p:pic>
        <p:nvPicPr>
          <p:cNvPr id="12290" name="Picture 2" descr="D:\Фото\Уменьшенный размер\Монголия\Уменьшенный размер\Типичный монгольский пейзаж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4" name="Picture 2" descr="D:\Фото\Уменьшенный размер\Монголия\Кочевники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75918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4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ru-RU" sz="4000" dirty="0" smtClean="0">
              <a:solidFill>
                <a:schemeClr val="tx1"/>
              </a:solidFill>
            </a:endParaRP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457200" lvl="1" indent="-457200" eaLnBrk="1" hangingPunct="1">
              <a:lnSpc>
                <a:spcPct val="90000"/>
              </a:lnSpc>
              <a:buFontTx/>
              <a:buNone/>
              <a:defRPr/>
            </a:pPr>
            <a:endParaRPr lang="ru-RU" altLang="ru-RU" sz="4000" b="0" dirty="0" smtClean="0">
              <a:latin typeface="Times New Roman" pitchFamily="18" charset="0"/>
            </a:endParaRPr>
          </a:p>
        </p:txBody>
      </p:sp>
      <p:pic>
        <p:nvPicPr>
          <p:cNvPr id="15362" name="Picture 2" descr="D:\Фото\Уменьшенный размер\Баку-2013\IMG_236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24544" y="0"/>
            <a:ext cx="9468544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32447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4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ru-RU" sz="4000" dirty="0" smtClean="0">
              <a:solidFill>
                <a:schemeClr val="tx1"/>
              </a:solidFill>
            </a:endParaRP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457200" lvl="1" indent="-457200" eaLnBrk="1" hangingPunct="1">
              <a:lnSpc>
                <a:spcPct val="90000"/>
              </a:lnSpc>
              <a:buFontTx/>
              <a:buNone/>
              <a:defRPr/>
            </a:pPr>
            <a:endParaRPr lang="ru-RU" altLang="ru-RU" sz="4000" b="0" dirty="0" smtClean="0">
              <a:latin typeface="Times New Roman" pitchFamily="18" charset="0"/>
            </a:endParaRPr>
          </a:p>
        </p:txBody>
      </p:sp>
      <p:pic>
        <p:nvPicPr>
          <p:cNvPr id="16386" name="Picture 2" descr="D:\Фото\Уменьшенный размер\Баку-2013\IMG_244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24544" y="0"/>
            <a:ext cx="9865096" cy="69573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3387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0"/>
            <a:ext cx="7772400" cy="1143000"/>
          </a:xfrm>
        </p:spPr>
        <p:txBody>
          <a:bodyPr/>
          <a:lstStyle/>
          <a:p>
            <a:pPr eaLnBrk="1" hangingPunct="1">
              <a:defRPr/>
            </a:pPr>
            <a:r>
              <a:rPr lang="ru-RU" sz="4000" b="1" dirty="0" smtClean="0"/>
              <a:t/>
            </a:r>
            <a:br>
              <a:rPr lang="ru-RU" sz="4000" b="1" dirty="0" smtClean="0"/>
            </a:br>
            <a:r>
              <a:rPr lang="ru-RU" sz="4000" dirty="0" smtClean="0"/>
              <a:t>Глобальная проблема</a:t>
            </a:r>
            <a:endParaRPr lang="ru-RU" dirty="0" smtClean="0"/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1928802"/>
            <a:ext cx="8675687" cy="4103698"/>
          </a:xfrm>
        </p:spPr>
        <p:txBody>
          <a:bodyPr/>
          <a:lstStyle/>
          <a:p>
            <a:pPr marL="0" indent="0" eaLnBrk="1" hangingPunct="1">
              <a:buFont typeface="Wingdings" pitchFamily="2" charset="2"/>
              <a:buNone/>
              <a:tabLst>
                <a:tab pos="533400" algn="l"/>
              </a:tabLst>
            </a:pPr>
            <a:r>
              <a:rPr lang="ru-RU" sz="2200" b="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общесистемный глобальный кризис неолиберальной, </a:t>
            </a:r>
            <a:r>
              <a:rPr lang="ru-RU" sz="2200" b="0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техногенно</a:t>
            </a:r>
            <a:r>
              <a:rPr lang="ru-RU" sz="2200" b="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-потребительской модели мирового развития </a:t>
            </a:r>
          </a:p>
          <a:p>
            <a:pPr marL="355600" indent="-355600" eaLnBrk="1" hangingPunct="1">
              <a:tabLst>
                <a:tab pos="533400" algn="l"/>
              </a:tabLst>
            </a:pPr>
            <a:r>
              <a:rPr lang="ru-RU" sz="2200" b="0" dirty="0" smtClean="0">
                <a:latin typeface="Times New Roman" pitchFamily="18" charset="0"/>
                <a:cs typeface="Times New Roman" pitchFamily="18" charset="0"/>
              </a:rPr>
              <a:t>эта модель определяла жизнь большинства человечества на протяжении четырех последних веков </a:t>
            </a:r>
          </a:p>
          <a:p>
            <a:pPr marL="355600" indent="-355600" eaLnBrk="1" hangingPunct="1">
              <a:tabLst>
                <a:tab pos="533400" algn="l"/>
              </a:tabLst>
            </a:pPr>
            <a:r>
              <a:rPr lang="ru-RU" sz="2200" b="0" dirty="0" smtClean="0">
                <a:latin typeface="Times New Roman" pitchFamily="18" charset="0"/>
                <a:cs typeface="Times New Roman" pitchFamily="18" charset="0"/>
              </a:rPr>
              <a:t>она олицетворяется сегодня развитыми странами Запада</a:t>
            </a:r>
          </a:p>
          <a:p>
            <a:pPr marL="355600" indent="-355600" eaLnBrk="1" hangingPunct="1">
              <a:tabLst>
                <a:tab pos="533400" algn="l"/>
              </a:tabLst>
            </a:pPr>
            <a:r>
              <a:rPr lang="ru-RU" sz="2200" b="0" dirty="0" smtClean="0">
                <a:latin typeface="Times New Roman" pitchFamily="18" charset="0"/>
                <a:cs typeface="Times New Roman" pitchFamily="18" charset="0"/>
              </a:rPr>
              <a:t>на нее предлагается равняться всем остальным странам </a:t>
            </a:r>
          </a:p>
          <a:p>
            <a:pPr marL="0" indent="0" eaLnBrk="1" hangingPunct="1">
              <a:buNone/>
              <a:tabLst>
                <a:tab pos="533400" algn="l"/>
              </a:tabLst>
            </a:pPr>
            <a:r>
              <a:rPr lang="ru-RU" sz="2200" b="0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Утверждение о якобы универсальности, общечеловеческом характере  на самом деле регионального – западного проекта</a:t>
            </a:r>
          </a:p>
          <a:p>
            <a:pPr marL="0" indent="0" eaLnBrk="1" hangingPunct="1">
              <a:buNone/>
              <a:tabLst>
                <a:tab pos="533400" algn="l"/>
              </a:tabLst>
            </a:pPr>
            <a:r>
              <a:rPr lang="ru-RU" sz="2200" b="0" dirty="0" smtClean="0">
                <a:latin typeface="Times New Roman" pitchFamily="18" charset="0"/>
                <a:cs typeface="Times New Roman" pitchFamily="18" charset="0"/>
              </a:rPr>
              <a:t>Академик А.В.Смирнов (директор ИФ РАН):  </a:t>
            </a:r>
            <a:r>
              <a:rPr lang="ru-RU" sz="2200" b="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проект многополярного мира требует обоснования  </a:t>
            </a:r>
            <a:r>
              <a:rPr lang="ru-RU" sz="2200" b="0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многоцивилизационного</a:t>
            </a:r>
            <a:r>
              <a:rPr lang="ru-RU" sz="2200" b="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мира – </a:t>
            </a:r>
            <a:r>
              <a:rPr lang="ru-RU" sz="2200" b="0" dirty="0" smtClean="0">
                <a:latin typeface="Times New Roman" pitchFamily="18" charset="0"/>
                <a:cs typeface="Times New Roman" pitchFamily="18" charset="0"/>
              </a:rPr>
              <a:t>идея много-, а не </a:t>
            </a:r>
            <a:r>
              <a:rPr lang="ru-RU" sz="2200" b="0" dirty="0" err="1" smtClean="0">
                <a:latin typeface="Times New Roman" pitchFamily="18" charset="0"/>
                <a:cs typeface="Times New Roman" pitchFamily="18" charset="0"/>
              </a:rPr>
              <a:t>моноцивилизационного</a:t>
            </a:r>
            <a:r>
              <a:rPr lang="ru-RU" sz="2200" b="0" dirty="0" smtClean="0">
                <a:latin typeface="Times New Roman" pitchFamily="18" charset="0"/>
                <a:cs typeface="Times New Roman" pitchFamily="18" charset="0"/>
              </a:rPr>
              <a:t> развития (разные логики разных культур). </a:t>
            </a:r>
            <a:r>
              <a:rPr lang="ru-RU" sz="2200" b="0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Активный сторонник </a:t>
            </a:r>
            <a:r>
              <a:rPr lang="ru-RU" sz="2200" b="0" dirty="0" err="1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евразийства</a:t>
            </a:r>
            <a:r>
              <a:rPr lang="ru-RU" sz="2200" b="0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0" indent="0" eaLnBrk="1" hangingPunct="1">
              <a:buNone/>
              <a:tabLst>
                <a:tab pos="533400" algn="l"/>
              </a:tabLst>
            </a:pPr>
            <a:r>
              <a:rPr lang="ru-RU" sz="2200" b="0" dirty="0" smtClean="0">
                <a:latin typeface="Times New Roman" pitchFamily="18" charset="0"/>
                <a:cs typeface="Times New Roman" pitchFamily="18" charset="0"/>
              </a:rPr>
              <a:t>Академик В.С.Степин:  необходимость </a:t>
            </a:r>
            <a:r>
              <a:rPr lang="ru-RU" sz="2200" b="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новой матрицы ценностей</a:t>
            </a:r>
          </a:p>
          <a:p>
            <a:pPr marL="0" indent="0" eaLnBrk="1" hangingPunct="1">
              <a:buFont typeface="Wingdings" pitchFamily="2" charset="2"/>
              <a:buNone/>
              <a:tabLst>
                <a:tab pos="533400" algn="l"/>
              </a:tabLst>
            </a:pPr>
            <a:endParaRPr lang="ru-RU" sz="2400" b="0" dirty="0" smtClean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eaLnBrk="1" hangingPunct="1">
              <a:buFont typeface="Wingdings" pitchFamily="2" charset="2"/>
              <a:buNone/>
              <a:tabLst>
                <a:tab pos="533400" algn="l"/>
              </a:tabLst>
            </a:pPr>
            <a:endParaRPr lang="ru-RU" sz="2400" b="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eaLnBrk="1" hangingPunct="1">
              <a:buFont typeface="Wingdings" pitchFamily="2" charset="2"/>
              <a:buNone/>
              <a:tabLst>
                <a:tab pos="533400" algn="l"/>
              </a:tabLst>
            </a:pPr>
            <a:endParaRPr lang="ru-RU" sz="2400" b="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eaLnBrk="1" hangingPunct="1">
              <a:buFont typeface="Wingdings" pitchFamily="2" charset="2"/>
              <a:buNone/>
              <a:tabLst>
                <a:tab pos="533400" algn="l"/>
              </a:tabLst>
            </a:pPr>
            <a:endParaRPr lang="ru-RU" sz="2000" b="0" i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eaLnBrk="1" hangingPunct="1">
              <a:buFont typeface="Wingdings" pitchFamily="2" charset="2"/>
              <a:buNone/>
              <a:tabLst>
                <a:tab pos="533400" algn="l"/>
              </a:tabLst>
            </a:pPr>
            <a:endParaRPr lang="ru-RU" sz="2400" b="0" i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0"/>
            <a:ext cx="7772400" cy="1143000"/>
          </a:xfrm>
        </p:spPr>
        <p:txBody>
          <a:bodyPr/>
          <a:lstStyle/>
          <a:p>
            <a:pPr eaLnBrk="1" hangingPunct="1">
              <a:defRPr/>
            </a:pPr>
            <a:r>
              <a:rPr lang="ru-RU" sz="4000" b="1" dirty="0" smtClean="0"/>
              <a:t/>
            </a:r>
            <a:br>
              <a:rPr lang="ru-RU" sz="4000" b="1" dirty="0" smtClean="0"/>
            </a:br>
            <a:r>
              <a:rPr lang="ru-RU" sz="4000" dirty="0" smtClean="0"/>
              <a:t>Ценности</a:t>
            </a:r>
            <a:endParaRPr lang="ru-RU" dirty="0" smtClean="0">
              <a:solidFill>
                <a:schemeClr val="tx1"/>
              </a:solidFill>
            </a:endParaRP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1643050"/>
            <a:ext cx="8675687" cy="4389450"/>
          </a:xfrm>
        </p:spPr>
        <p:txBody>
          <a:bodyPr/>
          <a:lstStyle/>
          <a:p>
            <a:pPr marL="0" indent="0" eaLnBrk="1" hangingPunct="1">
              <a:buFont typeface="Wingdings" pitchFamily="2" charset="2"/>
              <a:buNone/>
              <a:tabLst>
                <a:tab pos="533400" algn="l"/>
              </a:tabLst>
            </a:pPr>
            <a:r>
              <a:rPr lang="ru-RU" sz="1900" b="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ТЕХНОГЕННО-ПОТРЕБИТЕЛЬСКОЙ ЦИВИЛИЗАЦИИ</a:t>
            </a:r>
          </a:p>
          <a:p>
            <a:pPr marL="263525" indent="-263525">
              <a:tabLst>
                <a:tab pos="533400" algn="l"/>
              </a:tabLst>
            </a:pPr>
            <a:r>
              <a:rPr lang="pl-PL" sz="1900" b="0" dirty="0" smtClean="0">
                <a:latin typeface="Times New Roman" pitchFamily="18" charset="0"/>
              </a:rPr>
              <a:t>культ </a:t>
            </a:r>
            <a:r>
              <a:rPr lang="pl-PL" sz="1900" b="0" dirty="0" smtClean="0">
                <a:solidFill>
                  <a:schemeClr val="accent2"/>
                </a:solidFill>
                <a:latin typeface="Times New Roman" pitchFamily="18" charset="0"/>
              </a:rPr>
              <a:t>научно-технического</a:t>
            </a:r>
            <a:r>
              <a:rPr lang="pl-PL" sz="1900" b="0" dirty="0" smtClean="0">
                <a:latin typeface="Times New Roman" pitchFamily="18" charset="0"/>
              </a:rPr>
              <a:t> прогресса;</a:t>
            </a:r>
            <a:endParaRPr lang="ru-RU" sz="1900" b="0" dirty="0" smtClean="0">
              <a:latin typeface="Times New Roman" pitchFamily="18" charset="0"/>
            </a:endParaRPr>
          </a:p>
          <a:p>
            <a:pPr marL="263525" indent="-263525">
              <a:tabLst>
                <a:tab pos="533400" algn="l"/>
              </a:tabLst>
            </a:pPr>
            <a:r>
              <a:rPr lang="pl-PL" sz="1900" b="0" dirty="0" smtClean="0">
                <a:latin typeface="Times New Roman" pitchFamily="18" charset="0"/>
              </a:rPr>
              <a:t>взгляд на природу как на </a:t>
            </a:r>
            <a:r>
              <a:rPr lang="pl-PL" sz="1900" b="0" dirty="0" smtClean="0">
                <a:solidFill>
                  <a:schemeClr val="accent2"/>
                </a:solidFill>
                <a:latin typeface="Times New Roman" pitchFamily="18" charset="0"/>
              </a:rPr>
              <a:t>безликую окружающую среду</a:t>
            </a:r>
            <a:r>
              <a:rPr lang="pl-PL" sz="1900" b="0" dirty="0" smtClean="0">
                <a:latin typeface="Times New Roman" pitchFamily="18" charset="0"/>
              </a:rPr>
              <a:t>, </a:t>
            </a:r>
            <a:r>
              <a:rPr lang="pl-PL" sz="1900" b="0" dirty="0" smtClean="0">
                <a:solidFill>
                  <a:srgbClr val="FFFF00"/>
                </a:solidFill>
                <a:latin typeface="Times New Roman" pitchFamily="18" charset="0"/>
              </a:rPr>
              <a:t>подлежащую освоению, переделыванию и подчинению </a:t>
            </a:r>
            <a:r>
              <a:rPr lang="pl-PL" sz="1900" b="0" dirty="0" smtClean="0">
                <a:latin typeface="Times New Roman" pitchFamily="18" charset="0"/>
              </a:rPr>
              <a:t>интересам человека;</a:t>
            </a:r>
            <a:endParaRPr lang="ru-RU" sz="1900" b="0" dirty="0" smtClean="0">
              <a:latin typeface="Times New Roman" pitchFamily="18" charset="0"/>
            </a:endParaRPr>
          </a:p>
          <a:p>
            <a:pPr marL="263525" indent="-263525">
              <a:tabLst>
                <a:tab pos="533400" algn="l"/>
              </a:tabLst>
            </a:pPr>
            <a:r>
              <a:rPr lang="pl-PL" sz="1900" b="0" dirty="0" smtClean="0">
                <a:latin typeface="Times New Roman" pitchFamily="18" charset="0"/>
              </a:rPr>
              <a:t>последовательный </a:t>
            </a:r>
            <a:r>
              <a:rPr lang="pl-PL" sz="1900" b="0" dirty="0" smtClean="0">
                <a:solidFill>
                  <a:schemeClr val="accent2"/>
                </a:solidFill>
                <a:latin typeface="Times New Roman" pitchFamily="18" charset="0"/>
              </a:rPr>
              <a:t>индивидуализм</a:t>
            </a:r>
            <a:r>
              <a:rPr lang="pl-PL" sz="1900" b="0" dirty="0" smtClean="0">
                <a:latin typeface="Times New Roman" pitchFamily="18" charset="0"/>
              </a:rPr>
              <a:t> гражданского общества, отчасти сдерживаемый демократически-правовыми институтами;</a:t>
            </a:r>
            <a:endParaRPr lang="ru-RU" sz="1900" b="0" dirty="0" smtClean="0">
              <a:latin typeface="Times New Roman" pitchFamily="18" charset="0"/>
            </a:endParaRPr>
          </a:p>
          <a:p>
            <a:pPr marL="263525" indent="-263525">
              <a:tabLst>
                <a:tab pos="533400" algn="l"/>
              </a:tabLst>
            </a:pPr>
            <a:r>
              <a:rPr lang="pl-PL" sz="1900" b="0" dirty="0" smtClean="0">
                <a:solidFill>
                  <a:schemeClr val="accent2"/>
                </a:solidFill>
                <a:latin typeface="Times New Roman" pitchFamily="18" charset="0"/>
              </a:rPr>
              <a:t>меркантилистский культ </a:t>
            </a:r>
            <a:r>
              <a:rPr lang="pl-PL" sz="1900" b="0" dirty="0" smtClean="0">
                <a:latin typeface="Times New Roman" pitchFamily="18" charset="0"/>
              </a:rPr>
              <a:t>абстрактного производительного труда ради получения </a:t>
            </a:r>
            <a:r>
              <a:rPr lang="pl-PL" sz="1900" b="0" dirty="0" smtClean="0">
                <a:solidFill>
                  <a:srgbClr val="FFFF00"/>
                </a:solidFill>
                <a:latin typeface="Times New Roman" pitchFamily="18" charset="0"/>
              </a:rPr>
              <a:t>прибыли и денег </a:t>
            </a:r>
            <a:r>
              <a:rPr lang="pl-PL" sz="1900" b="0" dirty="0" smtClean="0">
                <a:latin typeface="Times New Roman" pitchFamily="18" charset="0"/>
              </a:rPr>
              <a:t>как универсального мерила экономической эффективности производства;</a:t>
            </a:r>
            <a:endParaRPr lang="ru-RU" sz="1900" b="0" dirty="0" smtClean="0">
              <a:latin typeface="Times New Roman" pitchFamily="18" charset="0"/>
            </a:endParaRPr>
          </a:p>
          <a:p>
            <a:pPr marL="263525" indent="-263525">
              <a:tabLst>
                <a:tab pos="533400" algn="l"/>
              </a:tabLst>
            </a:pPr>
            <a:r>
              <a:rPr lang="ru-RU" sz="1900" b="0" dirty="0" smtClean="0">
                <a:solidFill>
                  <a:schemeClr val="accent2"/>
                </a:solidFill>
                <a:latin typeface="Times New Roman" pitchFamily="18" charset="0"/>
              </a:rPr>
              <a:t>б</a:t>
            </a:r>
            <a:r>
              <a:rPr lang="pl-PL" sz="1900" b="0" dirty="0" smtClean="0">
                <a:solidFill>
                  <a:schemeClr val="accent2"/>
                </a:solidFill>
                <a:latin typeface="Times New Roman" pitchFamily="18" charset="0"/>
              </a:rPr>
              <a:t>огатство и социальная карьера </a:t>
            </a:r>
            <a:r>
              <a:rPr lang="pl-PL" sz="1900" b="0" dirty="0" smtClean="0">
                <a:latin typeface="Times New Roman" pitchFamily="18" charset="0"/>
              </a:rPr>
              <a:t>как критерии жизненного успеха;</a:t>
            </a:r>
            <a:endParaRPr lang="ru-RU" sz="1900" b="0" dirty="0" smtClean="0">
              <a:latin typeface="Times New Roman" pitchFamily="18" charset="0"/>
            </a:endParaRPr>
          </a:p>
          <a:p>
            <a:pPr marL="263525" indent="-263525">
              <a:tabLst>
                <a:tab pos="533400" algn="l"/>
              </a:tabLst>
            </a:pPr>
            <a:r>
              <a:rPr lang="pl-PL" sz="1900" b="0" dirty="0" smtClean="0">
                <a:latin typeface="Times New Roman" pitchFamily="18" charset="0"/>
              </a:rPr>
              <a:t>промышленная </a:t>
            </a:r>
            <a:r>
              <a:rPr lang="pl-PL" sz="1900" b="0" dirty="0" smtClean="0">
                <a:solidFill>
                  <a:schemeClr val="accent2"/>
                </a:solidFill>
                <a:latin typeface="Times New Roman" pitchFamily="18" charset="0"/>
              </a:rPr>
              <a:t>буржуазия и финансовая олигархия </a:t>
            </a:r>
            <a:r>
              <a:rPr lang="pl-PL" sz="1900" b="0" dirty="0" smtClean="0">
                <a:latin typeface="Times New Roman" pitchFamily="18" charset="0"/>
              </a:rPr>
              <a:t>как господствующие социальные слои;</a:t>
            </a:r>
            <a:endParaRPr lang="ru-RU" sz="1900" b="0" dirty="0" smtClean="0">
              <a:latin typeface="Times New Roman" pitchFamily="18" charset="0"/>
            </a:endParaRPr>
          </a:p>
          <a:p>
            <a:pPr marL="263525" indent="-263525">
              <a:tabLst>
                <a:tab pos="533400" algn="l"/>
              </a:tabLst>
            </a:pPr>
            <a:r>
              <a:rPr lang="pl-PL" sz="1900" b="0" dirty="0" smtClean="0">
                <a:solidFill>
                  <a:schemeClr val="accent2"/>
                </a:solidFill>
                <a:latin typeface="Times New Roman" pitchFamily="18" charset="0"/>
              </a:rPr>
              <a:t>приоритет опосредованных связей </a:t>
            </a:r>
            <a:r>
              <a:rPr lang="pl-PL" sz="1900" b="0" dirty="0" smtClean="0">
                <a:latin typeface="Times New Roman" pitchFamily="18" charset="0"/>
              </a:rPr>
              <a:t>(правовых и экономических) перед непосредственными (семейными, дружескими, духовными) связями между людьми.</a:t>
            </a:r>
            <a:endParaRPr lang="ru-RU" sz="1900" b="0" dirty="0" smtClean="0">
              <a:latin typeface="Times New Roman" pitchFamily="18" charset="0"/>
            </a:endParaRPr>
          </a:p>
          <a:p>
            <a:pPr marL="263525" indent="-263525">
              <a:buNone/>
              <a:tabLst>
                <a:tab pos="533400" algn="l"/>
              </a:tabLst>
            </a:pPr>
            <a:r>
              <a:rPr lang="ru-RU" sz="1900" b="0" i="1" dirty="0" smtClean="0">
                <a:solidFill>
                  <a:srgbClr val="FFFF00"/>
                </a:solidFill>
                <a:latin typeface="Times New Roman" pitchFamily="18" charset="0"/>
              </a:rPr>
              <a:t>Съезд КПК Китая – ориентация на коммунизм, против коррупции, излишеств </a:t>
            </a:r>
            <a:endParaRPr lang="ru-RU" sz="2400" b="0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eaLnBrk="1" hangingPunct="1">
              <a:buFont typeface="Wingdings" pitchFamily="2" charset="2"/>
              <a:buNone/>
              <a:tabLst>
                <a:tab pos="533400" algn="l"/>
              </a:tabLst>
            </a:pPr>
            <a:endParaRPr lang="ru-RU" sz="2400" b="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eaLnBrk="1" hangingPunct="1">
              <a:buFont typeface="Wingdings" pitchFamily="2" charset="2"/>
              <a:buNone/>
              <a:tabLst>
                <a:tab pos="533400" algn="l"/>
              </a:tabLst>
            </a:pPr>
            <a:endParaRPr lang="ru-RU" sz="2400" b="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eaLnBrk="1" hangingPunct="1">
              <a:buFont typeface="Wingdings" pitchFamily="2" charset="2"/>
              <a:buNone/>
              <a:tabLst>
                <a:tab pos="533400" algn="l"/>
              </a:tabLst>
            </a:pPr>
            <a:endParaRPr lang="ru-RU" sz="2000" b="0" i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eaLnBrk="1" hangingPunct="1">
              <a:buFont typeface="Wingdings" pitchFamily="2" charset="2"/>
              <a:buNone/>
              <a:tabLst>
                <a:tab pos="533400" algn="l"/>
              </a:tabLst>
            </a:pPr>
            <a:endParaRPr lang="ru-RU" sz="2400" b="0" i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4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z="4000" dirty="0" smtClean="0">
                <a:solidFill>
                  <a:schemeClr val="tx1"/>
                </a:solidFill>
              </a:rPr>
              <a:t>Актуализация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11188" y="1785938"/>
            <a:ext cx="7772400" cy="4462462"/>
          </a:xfrm>
        </p:spPr>
        <p:txBody>
          <a:bodyPr/>
          <a:lstStyle/>
          <a:p>
            <a:pPr marL="0" lvl="1" indent="0" eaLnBrk="1" hangingPunct="1">
              <a:lnSpc>
                <a:spcPct val="90000"/>
              </a:lnSpc>
              <a:buFontTx/>
              <a:buNone/>
              <a:defRPr/>
            </a:pPr>
            <a:endParaRPr lang="ru-RU" altLang="ru-RU" sz="1400" b="0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indent="0">
              <a:buFont typeface="Wingdings" pitchFamily="2" charset="2"/>
              <a:buNone/>
              <a:defRPr/>
            </a:pPr>
            <a:r>
              <a:rPr lang="ru-RU" sz="2400" b="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Индикаторы </a:t>
            </a:r>
            <a:r>
              <a:rPr lang="ru-RU" sz="2400" b="0" dirty="0" smtClean="0">
                <a:solidFill>
                  <a:srgbClr val="FFFF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ЕВРАЗИЙСКОГО ПРОЦЕССА,        </a:t>
            </a:r>
            <a:r>
              <a:rPr lang="ru-RU" sz="2400" b="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который приобрел глобальный масштаб </a:t>
            </a:r>
          </a:p>
          <a:p>
            <a:pPr>
              <a:defRPr/>
            </a:pPr>
            <a:r>
              <a:rPr lang="ru-RU" sz="2400" b="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возросший интерес к </a:t>
            </a:r>
            <a:r>
              <a:rPr lang="ru-RU" sz="2400" b="0" dirty="0" smtClean="0">
                <a:solidFill>
                  <a:schemeClr val="accent2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евразийским идеям и ценностям </a:t>
            </a:r>
          </a:p>
          <a:p>
            <a:pPr eaLnBrk="1" hangingPunct="1">
              <a:lnSpc>
                <a:spcPct val="90000"/>
              </a:lnSpc>
              <a:buClr>
                <a:srgbClr val="00FFCC"/>
              </a:buClr>
              <a:defRPr/>
            </a:pPr>
            <a:r>
              <a:rPr lang="ru-RU" altLang="ru-RU" sz="2400" b="0" dirty="0" smtClean="0">
                <a:latin typeface="Times New Roman"/>
                <a:ea typeface="Calibri" pitchFamily="34" charset="0"/>
                <a:cs typeface="Times New Roman" pitchFamily="18" charset="0"/>
              </a:rPr>
              <a:t>множество </a:t>
            </a:r>
            <a:r>
              <a:rPr lang="ru-RU" altLang="ru-RU" sz="2400" b="0" dirty="0" smtClean="0">
                <a:solidFill>
                  <a:schemeClr val="accent2"/>
                </a:solidFill>
                <a:latin typeface="Times New Roman"/>
                <a:ea typeface="Calibri" pitchFamily="34" charset="0"/>
                <a:cs typeface="Times New Roman" pitchFamily="18" charset="0"/>
              </a:rPr>
              <a:t>центров евразийских исследований</a:t>
            </a:r>
          </a:p>
          <a:p>
            <a:pPr>
              <a:defRPr/>
            </a:pPr>
            <a:r>
              <a:rPr lang="ru-RU" sz="2400" b="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консолидация </a:t>
            </a:r>
            <a:r>
              <a:rPr lang="ru-RU" sz="2400" b="0" dirty="0" smtClean="0">
                <a:solidFill>
                  <a:schemeClr val="accent2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евразийских сообществ </a:t>
            </a:r>
          </a:p>
          <a:p>
            <a:pPr>
              <a:defRPr/>
            </a:pPr>
            <a:r>
              <a:rPr lang="ru-RU" sz="2400" b="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расширение </a:t>
            </a:r>
            <a:r>
              <a:rPr lang="ru-RU" sz="2400" b="0" dirty="0" smtClean="0">
                <a:solidFill>
                  <a:schemeClr val="accent2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евразийских общественных движений </a:t>
            </a:r>
          </a:p>
          <a:p>
            <a:pPr>
              <a:defRPr/>
            </a:pPr>
            <a:r>
              <a:rPr lang="ru-RU" sz="2400" b="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новые грандиозные </a:t>
            </a:r>
            <a:r>
              <a:rPr lang="ru-RU" sz="2400" b="0" dirty="0" smtClean="0">
                <a:solidFill>
                  <a:schemeClr val="accent2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трансграничные проекты</a:t>
            </a:r>
          </a:p>
          <a:p>
            <a:pPr>
              <a:buFont typeface="Wingdings" pitchFamily="2" charset="2"/>
              <a:buNone/>
              <a:defRPr/>
            </a:pPr>
            <a:r>
              <a:rPr lang="ru-RU" sz="2400" b="0" dirty="0" smtClean="0">
                <a:solidFill>
                  <a:schemeClr val="accent2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Евразия становится центральным регионом Земли</a:t>
            </a:r>
          </a:p>
          <a:p>
            <a:pPr marL="0" indent="0">
              <a:buNone/>
              <a:defRPr/>
            </a:pPr>
            <a:r>
              <a:rPr lang="ru-RU" sz="2400" b="0" dirty="0" err="1" smtClean="0">
                <a:solidFill>
                  <a:srgbClr val="FFFF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ЕврАзЭС</a:t>
            </a:r>
            <a:r>
              <a:rPr lang="ru-RU" sz="2400" b="0" dirty="0" smtClean="0">
                <a:solidFill>
                  <a:srgbClr val="FFFF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- ЕАЭС</a:t>
            </a:r>
          </a:p>
          <a:p>
            <a:pPr marL="0" indent="0">
              <a:buFont typeface="Wingdings" pitchFamily="2" charset="2"/>
              <a:buNone/>
              <a:defRPr/>
            </a:pPr>
            <a:r>
              <a:rPr lang="ru-RU" sz="2400" b="0" dirty="0" smtClean="0">
                <a:solidFill>
                  <a:schemeClr val="accent2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Евразийские идеи во многом определяют формирование </a:t>
            </a:r>
            <a:r>
              <a:rPr lang="ru-RU" sz="2400" b="0" dirty="0" smtClean="0">
                <a:solidFill>
                  <a:srgbClr val="FFFF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ПРАВИЛ НОВОГО ЦИВИЛИЗАЦИОННОГО ПОРЯДКА</a:t>
            </a:r>
          </a:p>
          <a:p>
            <a:pPr eaLnBrk="1" hangingPunct="1">
              <a:defRPr/>
            </a:pPr>
            <a:endParaRPr lang="ru-RU" altLang="ru-RU" sz="1600" b="0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eaLnBrk="1" hangingPunct="1">
              <a:buFont typeface="Wingdings" pitchFamily="2" charset="2"/>
              <a:buNone/>
              <a:defRPr/>
            </a:pPr>
            <a:r>
              <a:rPr lang="ru-RU" altLang="ru-RU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	</a:t>
            </a:r>
            <a:endParaRPr lang="ru-RU" altLang="ru-RU" b="0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4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z="4000" dirty="0" smtClean="0">
                <a:solidFill>
                  <a:schemeClr val="tx1"/>
                </a:solidFill>
              </a:rPr>
              <a:t>Евразия как целое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457200" lvl="1" indent="-457200" eaLnBrk="1" hangingPunct="1">
              <a:lnSpc>
                <a:spcPct val="90000"/>
              </a:lnSpc>
              <a:buFontTx/>
              <a:buNone/>
              <a:defRPr/>
            </a:pPr>
            <a:r>
              <a:rPr lang="ru-RU" altLang="ru-RU" b="0" dirty="0" smtClean="0">
                <a:solidFill>
                  <a:schemeClr val="accent2"/>
                </a:solidFill>
                <a:latin typeface="+mj-lt"/>
                <a:ea typeface="Calibri" pitchFamily="34" charset="0"/>
                <a:cs typeface="Times New Roman" pitchFamily="18" charset="0"/>
              </a:rPr>
              <a:t>самый большой материк на Земле</a:t>
            </a:r>
          </a:p>
          <a:p>
            <a:pPr eaLnBrk="1" hangingPunct="1">
              <a:lnSpc>
                <a:spcPct val="90000"/>
              </a:lnSpc>
              <a:buClr>
                <a:srgbClr val="00FFCC"/>
              </a:buClr>
              <a:defRPr/>
            </a:pPr>
            <a:r>
              <a:rPr lang="ru-RU" altLang="ru-RU" sz="2800" b="0" dirty="0" smtClean="0">
                <a:latin typeface="+mj-lt"/>
                <a:ea typeface="Calibri" pitchFamily="34" charset="0"/>
                <a:cs typeface="Times New Roman" pitchFamily="18" charset="0"/>
              </a:rPr>
              <a:t>составляет 36 % площади суши</a:t>
            </a:r>
          </a:p>
          <a:p>
            <a:pPr eaLnBrk="1" hangingPunct="1">
              <a:lnSpc>
                <a:spcPct val="90000"/>
              </a:lnSpc>
              <a:buClr>
                <a:srgbClr val="00FFCC"/>
              </a:buClr>
              <a:defRPr/>
            </a:pPr>
            <a:r>
              <a:rPr lang="ru-RU" altLang="ru-RU" sz="2800" b="0" dirty="0" smtClean="0">
                <a:latin typeface="+mj-lt"/>
                <a:ea typeface="Calibri" pitchFamily="34" charset="0"/>
                <a:cs typeface="Times New Roman" pitchFamily="18" charset="0"/>
              </a:rPr>
              <a:t>здесь проживает около 75% населения планеты</a:t>
            </a:r>
          </a:p>
          <a:p>
            <a:pPr eaLnBrk="1" hangingPunct="1">
              <a:lnSpc>
                <a:spcPct val="90000"/>
              </a:lnSpc>
              <a:buClr>
                <a:srgbClr val="00FFCC"/>
              </a:buClr>
              <a:defRPr/>
            </a:pPr>
            <a:r>
              <a:rPr lang="ru-RU" altLang="ru-RU" sz="2800" b="0" dirty="0" smtClean="0">
                <a:latin typeface="+mj-lt"/>
                <a:ea typeface="Calibri" pitchFamily="34" charset="0"/>
                <a:cs typeface="Times New Roman" pitchFamily="18" charset="0"/>
              </a:rPr>
              <a:t>расположены 93 государства</a:t>
            </a:r>
          </a:p>
          <a:p>
            <a:pPr marL="457200" lvl="1" indent="0" eaLnBrk="1" hangingPunct="1">
              <a:lnSpc>
                <a:spcPct val="90000"/>
              </a:lnSpc>
              <a:buFontTx/>
              <a:buNone/>
              <a:defRPr/>
            </a:pPr>
            <a:endParaRPr lang="ru-RU" altLang="ru-RU" sz="1600" b="0" dirty="0" smtClean="0">
              <a:latin typeface="+mj-lt"/>
              <a:ea typeface="Calibri" pitchFamily="34" charset="0"/>
              <a:cs typeface="Times New Roman" pitchFamily="18" charset="0"/>
            </a:endParaRPr>
          </a:p>
          <a:p>
            <a:pPr marL="0" lvl="1" indent="0" eaLnBrk="1" hangingPunct="1">
              <a:lnSpc>
                <a:spcPct val="90000"/>
              </a:lnSpc>
              <a:buFontTx/>
              <a:buNone/>
              <a:defRPr/>
            </a:pPr>
            <a:r>
              <a:rPr lang="ru-RU" altLang="ru-RU" b="0" dirty="0" smtClean="0">
                <a:solidFill>
                  <a:srgbClr val="FFFF00"/>
                </a:solidFill>
                <a:latin typeface="+mj-lt"/>
                <a:ea typeface="Calibri" pitchFamily="34" charset="0"/>
                <a:cs typeface="Times New Roman" pitchFamily="18" charset="0"/>
              </a:rPr>
              <a:t>В естественных науках под Евразией  понимают именно весь континент</a:t>
            </a:r>
          </a:p>
          <a:p>
            <a:pPr marL="342900" lvl="1" indent="12700" eaLnBrk="1" hangingPunct="1">
              <a:buClr>
                <a:schemeClr val="accent2"/>
              </a:buClr>
              <a:buSzPct val="80000"/>
              <a:buFontTx/>
              <a:buNone/>
              <a:defRPr/>
            </a:pPr>
            <a:r>
              <a:rPr lang="ru-RU" altLang="ru-RU" sz="2400" b="0" i="1" dirty="0" smtClean="0">
                <a:latin typeface="+mj-lt"/>
                <a:ea typeface="Calibri" pitchFamily="34" charset="0"/>
                <a:cs typeface="Times New Roman" pitchFamily="18" charset="0"/>
              </a:rPr>
              <a:t>(Термин «Евразия» впервые употребил австрийский геолог Эдуард Зюсс в 1880-х гг.)</a:t>
            </a:r>
          </a:p>
          <a:p>
            <a:pPr eaLnBrk="1" hangingPunct="1">
              <a:defRPr/>
            </a:pPr>
            <a:endParaRPr lang="ru-RU" altLang="ru-RU" sz="2000" b="0" dirty="0" smtClean="0">
              <a:latin typeface="Times New Roman" pitchFamily="18" charset="0"/>
            </a:endParaRPr>
          </a:p>
          <a:p>
            <a:pPr eaLnBrk="1" hangingPunct="1">
              <a:buFont typeface="Wingdings" pitchFamily="2" charset="2"/>
              <a:buNone/>
              <a:defRPr/>
            </a:pPr>
            <a:r>
              <a:rPr lang="ru-RU" altLang="ru-RU" sz="4000" dirty="0" smtClean="0">
                <a:latin typeface="Times New Roman" pitchFamily="18" charset="0"/>
              </a:rPr>
              <a:t>	</a:t>
            </a:r>
            <a:endParaRPr lang="ru-RU" altLang="ru-RU" sz="4000" b="0" dirty="0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3266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Обзор проекта">
  <a:themeElements>
    <a:clrScheme name="Обзор проекта 3">
      <a:dk1>
        <a:srgbClr val="000000"/>
      </a:dk1>
      <a:lt1>
        <a:srgbClr val="FFFFFF"/>
      </a:lt1>
      <a:dk2>
        <a:srgbClr val="0066CC"/>
      </a:dk2>
      <a:lt2>
        <a:srgbClr val="CBCBCB"/>
      </a:lt2>
      <a:accent1>
        <a:srgbClr val="00CCFF"/>
      </a:accent1>
      <a:accent2>
        <a:srgbClr val="00FFCC"/>
      </a:accent2>
      <a:accent3>
        <a:srgbClr val="AAB8E2"/>
      </a:accent3>
      <a:accent4>
        <a:srgbClr val="DADADA"/>
      </a:accent4>
      <a:accent5>
        <a:srgbClr val="AAE2FF"/>
      </a:accent5>
      <a:accent6>
        <a:srgbClr val="00E7B9"/>
      </a:accent6>
      <a:hlink>
        <a:srgbClr val="FF3300"/>
      </a:hlink>
      <a:folHlink>
        <a:srgbClr val="FF7C80"/>
      </a:folHlink>
    </a:clrScheme>
    <a:fontScheme name="Обзор проекта">
      <a:majorFont>
        <a:latin typeface="Times New Roman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Обзор проекта 1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3366FF"/>
        </a:accent1>
        <a:accent2>
          <a:srgbClr val="009900"/>
        </a:accent2>
        <a:accent3>
          <a:srgbClr val="FFFFFF"/>
        </a:accent3>
        <a:accent4>
          <a:srgbClr val="000000"/>
        </a:accent4>
        <a:accent5>
          <a:srgbClr val="ADB8FF"/>
        </a:accent5>
        <a:accent6>
          <a:srgbClr val="008A00"/>
        </a:accent6>
        <a:hlink>
          <a:srgbClr val="FF0033"/>
        </a:hlink>
        <a:folHlink>
          <a:srgbClr val="CCCC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бзор проекта 2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EAEAEA"/>
        </a:accent1>
        <a:accent2>
          <a:srgbClr val="5F5F5F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555555"/>
        </a:accent6>
        <a:hlink>
          <a:srgbClr val="969696"/>
        </a:hlink>
        <a:folHlink>
          <a:srgbClr val="CBCBC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бзор проекта 3">
        <a:dk1>
          <a:srgbClr val="000000"/>
        </a:dk1>
        <a:lt1>
          <a:srgbClr val="FFFFFF"/>
        </a:lt1>
        <a:dk2>
          <a:srgbClr val="0066CC"/>
        </a:dk2>
        <a:lt2>
          <a:srgbClr val="CBCBCB"/>
        </a:lt2>
        <a:accent1>
          <a:srgbClr val="00CCFF"/>
        </a:accent1>
        <a:accent2>
          <a:srgbClr val="00FFCC"/>
        </a:accent2>
        <a:accent3>
          <a:srgbClr val="AAB8E2"/>
        </a:accent3>
        <a:accent4>
          <a:srgbClr val="DADADA"/>
        </a:accent4>
        <a:accent5>
          <a:srgbClr val="AAE2FF"/>
        </a:accent5>
        <a:accent6>
          <a:srgbClr val="00E7B9"/>
        </a:accent6>
        <a:hlink>
          <a:srgbClr val="FF3300"/>
        </a:hlink>
        <a:folHlink>
          <a:srgbClr val="FF7C8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15_Обзор проекта">
  <a:themeElements>
    <a:clrScheme name="Обзор проекта 3">
      <a:dk1>
        <a:srgbClr val="000000"/>
      </a:dk1>
      <a:lt1>
        <a:srgbClr val="FFFFFF"/>
      </a:lt1>
      <a:dk2>
        <a:srgbClr val="0066CC"/>
      </a:dk2>
      <a:lt2>
        <a:srgbClr val="CBCBCB"/>
      </a:lt2>
      <a:accent1>
        <a:srgbClr val="00CCFF"/>
      </a:accent1>
      <a:accent2>
        <a:srgbClr val="00FFCC"/>
      </a:accent2>
      <a:accent3>
        <a:srgbClr val="AAB8E2"/>
      </a:accent3>
      <a:accent4>
        <a:srgbClr val="DADADA"/>
      </a:accent4>
      <a:accent5>
        <a:srgbClr val="AAE2FF"/>
      </a:accent5>
      <a:accent6>
        <a:srgbClr val="00E7B9"/>
      </a:accent6>
      <a:hlink>
        <a:srgbClr val="FF3300"/>
      </a:hlink>
      <a:folHlink>
        <a:srgbClr val="FF7C80"/>
      </a:folHlink>
    </a:clrScheme>
    <a:fontScheme name="Обзор проекта">
      <a:majorFont>
        <a:latin typeface="Times New Roman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Обзор проекта 1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3366FF"/>
        </a:accent1>
        <a:accent2>
          <a:srgbClr val="009900"/>
        </a:accent2>
        <a:accent3>
          <a:srgbClr val="FFFFFF"/>
        </a:accent3>
        <a:accent4>
          <a:srgbClr val="000000"/>
        </a:accent4>
        <a:accent5>
          <a:srgbClr val="ADB8FF"/>
        </a:accent5>
        <a:accent6>
          <a:srgbClr val="008A00"/>
        </a:accent6>
        <a:hlink>
          <a:srgbClr val="FF0033"/>
        </a:hlink>
        <a:folHlink>
          <a:srgbClr val="CCCC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бзор проекта 2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EAEAEA"/>
        </a:accent1>
        <a:accent2>
          <a:srgbClr val="5F5F5F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555555"/>
        </a:accent6>
        <a:hlink>
          <a:srgbClr val="969696"/>
        </a:hlink>
        <a:folHlink>
          <a:srgbClr val="CBCBC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бзор проекта 3">
        <a:dk1>
          <a:srgbClr val="000000"/>
        </a:dk1>
        <a:lt1>
          <a:srgbClr val="FFFFFF"/>
        </a:lt1>
        <a:dk2>
          <a:srgbClr val="0066CC"/>
        </a:dk2>
        <a:lt2>
          <a:srgbClr val="CBCBCB"/>
        </a:lt2>
        <a:accent1>
          <a:srgbClr val="00CCFF"/>
        </a:accent1>
        <a:accent2>
          <a:srgbClr val="00FFCC"/>
        </a:accent2>
        <a:accent3>
          <a:srgbClr val="AAB8E2"/>
        </a:accent3>
        <a:accent4>
          <a:srgbClr val="DADADA"/>
        </a:accent4>
        <a:accent5>
          <a:srgbClr val="AAE2FF"/>
        </a:accent5>
        <a:accent6>
          <a:srgbClr val="00E7B9"/>
        </a:accent6>
        <a:hlink>
          <a:srgbClr val="FF3300"/>
        </a:hlink>
        <a:folHlink>
          <a:srgbClr val="FF7C8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4_Обзор проекта">
  <a:themeElements>
    <a:clrScheme name="Обзор проекта 3">
      <a:dk1>
        <a:srgbClr val="000000"/>
      </a:dk1>
      <a:lt1>
        <a:srgbClr val="FFFFFF"/>
      </a:lt1>
      <a:dk2>
        <a:srgbClr val="0066CC"/>
      </a:dk2>
      <a:lt2>
        <a:srgbClr val="CBCBCB"/>
      </a:lt2>
      <a:accent1>
        <a:srgbClr val="00CCFF"/>
      </a:accent1>
      <a:accent2>
        <a:srgbClr val="00FFCC"/>
      </a:accent2>
      <a:accent3>
        <a:srgbClr val="AAB8E2"/>
      </a:accent3>
      <a:accent4>
        <a:srgbClr val="DADADA"/>
      </a:accent4>
      <a:accent5>
        <a:srgbClr val="AAE2FF"/>
      </a:accent5>
      <a:accent6>
        <a:srgbClr val="00E7B9"/>
      </a:accent6>
      <a:hlink>
        <a:srgbClr val="FF3300"/>
      </a:hlink>
      <a:folHlink>
        <a:srgbClr val="FF7C80"/>
      </a:folHlink>
    </a:clrScheme>
    <a:fontScheme name="Обзор проекта">
      <a:majorFont>
        <a:latin typeface="Times New Roman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Обзор проекта 1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3366FF"/>
        </a:accent1>
        <a:accent2>
          <a:srgbClr val="009900"/>
        </a:accent2>
        <a:accent3>
          <a:srgbClr val="FFFFFF"/>
        </a:accent3>
        <a:accent4>
          <a:srgbClr val="000000"/>
        </a:accent4>
        <a:accent5>
          <a:srgbClr val="ADB8FF"/>
        </a:accent5>
        <a:accent6>
          <a:srgbClr val="008A00"/>
        </a:accent6>
        <a:hlink>
          <a:srgbClr val="FF0033"/>
        </a:hlink>
        <a:folHlink>
          <a:srgbClr val="CCCC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бзор проекта 2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EAEAEA"/>
        </a:accent1>
        <a:accent2>
          <a:srgbClr val="5F5F5F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555555"/>
        </a:accent6>
        <a:hlink>
          <a:srgbClr val="969696"/>
        </a:hlink>
        <a:folHlink>
          <a:srgbClr val="CBCBC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бзор проекта 3">
        <a:dk1>
          <a:srgbClr val="000000"/>
        </a:dk1>
        <a:lt1>
          <a:srgbClr val="FFFFFF"/>
        </a:lt1>
        <a:dk2>
          <a:srgbClr val="0066CC"/>
        </a:dk2>
        <a:lt2>
          <a:srgbClr val="CBCBCB"/>
        </a:lt2>
        <a:accent1>
          <a:srgbClr val="00CCFF"/>
        </a:accent1>
        <a:accent2>
          <a:srgbClr val="00FFCC"/>
        </a:accent2>
        <a:accent3>
          <a:srgbClr val="AAB8E2"/>
        </a:accent3>
        <a:accent4>
          <a:srgbClr val="DADADA"/>
        </a:accent4>
        <a:accent5>
          <a:srgbClr val="AAE2FF"/>
        </a:accent5>
        <a:accent6>
          <a:srgbClr val="00E7B9"/>
        </a:accent6>
        <a:hlink>
          <a:srgbClr val="FF3300"/>
        </a:hlink>
        <a:folHlink>
          <a:srgbClr val="FF7C8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2.xml><?xml version="1.0" encoding="utf-8"?>
<a:theme xmlns:a="http://schemas.openxmlformats.org/drawingml/2006/main" name="5_Обзор проекта">
  <a:themeElements>
    <a:clrScheme name="Обзор проекта 3">
      <a:dk1>
        <a:srgbClr val="000000"/>
      </a:dk1>
      <a:lt1>
        <a:srgbClr val="FFFFFF"/>
      </a:lt1>
      <a:dk2>
        <a:srgbClr val="0066CC"/>
      </a:dk2>
      <a:lt2>
        <a:srgbClr val="CBCBCB"/>
      </a:lt2>
      <a:accent1>
        <a:srgbClr val="00CCFF"/>
      </a:accent1>
      <a:accent2>
        <a:srgbClr val="00FFCC"/>
      </a:accent2>
      <a:accent3>
        <a:srgbClr val="AAB8E2"/>
      </a:accent3>
      <a:accent4>
        <a:srgbClr val="DADADA"/>
      </a:accent4>
      <a:accent5>
        <a:srgbClr val="AAE2FF"/>
      </a:accent5>
      <a:accent6>
        <a:srgbClr val="00E7B9"/>
      </a:accent6>
      <a:hlink>
        <a:srgbClr val="FF3300"/>
      </a:hlink>
      <a:folHlink>
        <a:srgbClr val="FF7C80"/>
      </a:folHlink>
    </a:clrScheme>
    <a:fontScheme name="Обзор проекта">
      <a:majorFont>
        <a:latin typeface="Times New Roman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Обзор проекта 1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3366FF"/>
        </a:accent1>
        <a:accent2>
          <a:srgbClr val="009900"/>
        </a:accent2>
        <a:accent3>
          <a:srgbClr val="FFFFFF"/>
        </a:accent3>
        <a:accent4>
          <a:srgbClr val="000000"/>
        </a:accent4>
        <a:accent5>
          <a:srgbClr val="ADB8FF"/>
        </a:accent5>
        <a:accent6>
          <a:srgbClr val="008A00"/>
        </a:accent6>
        <a:hlink>
          <a:srgbClr val="FF0033"/>
        </a:hlink>
        <a:folHlink>
          <a:srgbClr val="CCCC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бзор проекта 2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EAEAEA"/>
        </a:accent1>
        <a:accent2>
          <a:srgbClr val="5F5F5F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555555"/>
        </a:accent6>
        <a:hlink>
          <a:srgbClr val="969696"/>
        </a:hlink>
        <a:folHlink>
          <a:srgbClr val="CBCBC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бзор проекта 3">
        <a:dk1>
          <a:srgbClr val="000000"/>
        </a:dk1>
        <a:lt1>
          <a:srgbClr val="FFFFFF"/>
        </a:lt1>
        <a:dk2>
          <a:srgbClr val="0066CC"/>
        </a:dk2>
        <a:lt2>
          <a:srgbClr val="CBCBCB"/>
        </a:lt2>
        <a:accent1>
          <a:srgbClr val="00CCFF"/>
        </a:accent1>
        <a:accent2>
          <a:srgbClr val="00FFCC"/>
        </a:accent2>
        <a:accent3>
          <a:srgbClr val="AAB8E2"/>
        </a:accent3>
        <a:accent4>
          <a:srgbClr val="DADADA"/>
        </a:accent4>
        <a:accent5>
          <a:srgbClr val="AAE2FF"/>
        </a:accent5>
        <a:accent6>
          <a:srgbClr val="00E7B9"/>
        </a:accent6>
        <a:hlink>
          <a:srgbClr val="FF3300"/>
        </a:hlink>
        <a:folHlink>
          <a:srgbClr val="FF7C8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3.xml><?xml version="1.0" encoding="utf-8"?>
<a:theme xmlns:a="http://schemas.openxmlformats.org/drawingml/2006/main" name="16_Обзор проекта">
  <a:themeElements>
    <a:clrScheme name="Обзор проекта 3">
      <a:dk1>
        <a:srgbClr val="000000"/>
      </a:dk1>
      <a:lt1>
        <a:srgbClr val="FFFFFF"/>
      </a:lt1>
      <a:dk2>
        <a:srgbClr val="0066CC"/>
      </a:dk2>
      <a:lt2>
        <a:srgbClr val="CBCBCB"/>
      </a:lt2>
      <a:accent1>
        <a:srgbClr val="00CCFF"/>
      </a:accent1>
      <a:accent2>
        <a:srgbClr val="00FFCC"/>
      </a:accent2>
      <a:accent3>
        <a:srgbClr val="AAB8E2"/>
      </a:accent3>
      <a:accent4>
        <a:srgbClr val="DADADA"/>
      </a:accent4>
      <a:accent5>
        <a:srgbClr val="AAE2FF"/>
      </a:accent5>
      <a:accent6>
        <a:srgbClr val="00E7B9"/>
      </a:accent6>
      <a:hlink>
        <a:srgbClr val="FF3300"/>
      </a:hlink>
      <a:folHlink>
        <a:srgbClr val="FF7C80"/>
      </a:folHlink>
    </a:clrScheme>
    <a:fontScheme name="Обзор проекта">
      <a:majorFont>
        <a:latin typeface="Times New Roman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Обзор проекта 1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3366FF"/>
        </a:accent1>
        <a:accent2>
          <a:srgbClr val="009900"/>
        </a:accent2>
        <a:accent3>
          <a:srgbClr val="FFFFFF"/>
        </a:accent3>
        <a:accent4>
          <a:srgbClr val="000000"/>
        </a:accent4>
        <a:accent5>
          <a:srgbClr val="ADB8FF"/>
        </a:accent5>
        <a:accent6>
          <a:srgbClr val="008A00"/>
        </a:accent6>
        <a:hlink>
          <a:srgbClr val="FF0033"/>
        </a:hlink>
        <a:folHlink>
          <a:srgbClr val="CCCC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бзор проекта 2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EAEAEA"/>
        </a:accent1>
        <a:accent2>
          <a:srgbClr val="5F5F5F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555555"/>
        </a:accent6>
        <a:hlink>
          <a:srgbClr val="969696"/>
        </a:hlink>
        <a:folHlink>
          <a:srgbClr val="CBCBC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бзор проекта 3">
        <a:dk1>
          <a:srgbClr val="000000"/>
        </a:dk1>
        <a:lt1>
          <a:srgbClr val="FFFFFF"/>
        </a:lt1>
        <a:dk2>
          <a:srgbClr val="0066CC"/>
        </a:dk2>
        <a:lt2>
          <a:srgbClr val="CBCBCB"/>
        </a:lt2>
        <a:accent1>
          <a:srgbClr val="00CCFF"/>
        </a:accent1>
        <a:accent2>
          <a:srgbClr val="00FFCC"/>
        </a:accent2>
        <a:accent3>
          <a:srgbClr val="AAB8E2"/>
        </a:accent3>
        <a:accent4>
          <a:srgbClr val="DADADA"/>
        </a:accent4>
        <a:accent5>
          <a:srgbClr val="AAE2FF"/>
        </a:accent5>
        <a:accent6>
          <a:srgbClr val="00E7B9"/>
        </a:accent6>
        <a:hlink>
          <a:srgbClr val="FF3300"/>
        </a:hlink>
        <a:folHlink>
          <a:srgbClr val="FF7C8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4.xml><?xml version="1.0" encoding="utf-8"?>
<a:theme xmlns:a="http://schemas.openxmlformats.org/drawingml/2006/main" name="14_Обзор проекта">
  <a:themeElements>
    <a:clrScheme name="Обзор проекта 3">
      <a:dk1>
        <a:srgbClr val="000000"/>
      </a:dk1>
      <a:lt1>
        <a:srgbClr val="FFFFFF"/>
      </a:lt1>
      <a:dk2>
        <a:srgbClr val="0066CC"/>
      </a:dk2>
      <a:lt2>
        <a:srgbClr val="CBCBCB"/>
      </a:lt2>
      <a:accent1>
        <a:srgbClr val="00CCFF"/>
      </a:accent1>
      <a:accent2>
        <a:srgbClr val="00FFCC"/>
      </a:accent2>
      <a:accent3>
        <a:srgbClr val="AAB8E2"/>
      </a:accent3>
      <a:accent4>
        <a:srgbClr val="DADADA"/>
      </a:accent4>
      <a:accent5>
        <a:srgbClr val="AAE2FF"/>
      </a:accent5>
      <a:accent6>
        <a:srgbClr val="00E7B9"/>
      </a:accent6>
      <a:hlink>
        <a:srgbClr val="FF3300"/>
      </a:hlink>
      <a:folHlink>
        <a:srgbClr val="FF7C80"/>
      </a:folHlink>
    </a:clrScheme>
    <a:fontScheme name="Обзор проекта">
      <a:majorFont>
        <a:latin typeface="Times New Roman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Обзор проекта 1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3366FF"/>
        </a:accent1>
        <a:accent2>
          <a:srgbClr val="009900"/>
        </a:accent2>
        <a:accent3>
          <a:srgbClr val="FFFFFF"/>
        </a:accent3>
        <a:accent4>
          <a:srgbClr val="000000"/>
        </a:accent4>
        <a:accent5>
          <a:srgbClr val="ADB8FF"/>
        </a:accent5>
        <a:accent6>
          <a:srgbClr val="008A00"/>
        </a:accent6>
        <a:hlink>
          <a:srgbClr val="FF0033"/>
        </a:hlink>
        <a:folHlink>
          <a:srgbClr val="CCCC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бзор проекта 2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EAEAEA"/>
        </a:accent1>
        <a:accent2>
          <a:srgbClr val="5F5F5F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555555"/>
        </a:accent6>
        <a:hlink>
          <a:srgbClr val="969696"/>
        </a:hlink>
        <a:folHlink>
          <a:srgbClr val="CBCBC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бзор проекта 3">
        <a:dk1>
          <a:srgbClr val="000000"/>
        </a:dk1>
        <a:lt1>
          <a:srgbClr val="FFFFFF"/>
        </a:lt1>
        <a:dk2>
          <a:srgbClr val="0066CC"/>
        </a:dk2>
        <a:lt2>
          <a:srgbClr val="CBCBCB"/>
        </a:lt2>
        <a:accent1>
          <a:srgbClr val="00CCFF"/>
        </a:accent1>
        <a:accent2>
          <a:srgbClr val="00FFCC"/>
        </a:accent2>
        <a:accent3>
          <a:srgbClr val="AAB8E2"/>
        </a:accent3>
        <a:accent4>
          <a:srgbClr val="DADADA"/>
        </a:accent4>
        <a:accent5>
          <a:srgbClr val="AAE2FF"/>
        </a:accent5>
        <a:accent6>
          <a:srgbClr val="00E7B9"/>
        </a:accent6>
        <a:hlink>
          <a:srgbClr val="FF3300"/>
        </a:hlink>
        <a:folHlink>
          <a:srgbClr val="FF7C8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5.xml><?xml version="1.0" encoding="utf-8"?>
<a:theme xmlns:a="http://schemas.openxmlformats.org/drawingml/2006/main" name="8_Обзор проекта">
  <a:themeElements>
    <a:clrScheme name="Обзор проекта 3">
      <a:dk1>
        <a:srgbClr val="000000"/>
      </a:dk1>
      <a:lt1>
        <a:srgbClr val="FFFFFF"/>
      </a:lt1>
      <a:dk2>
        <a:srgbClr val="0066CC"/>
      </a:dk2>
      <a:lt2>
        <a:srgbClr val="CBCBCB"/>
      </a:lt2>
      <a:accent1>
        <a:srgbClr val="00CCFF"/>
      </a:accent1>
      <a:accent2>
        <a:srgbClr val="00FFCC"/>
      </a:accent2>
      <a:accent3>
        <a:srgbClr val="AAB8E2"/>
      </a:accent3>
      <a:accent4>
        <a:srgbClr val="DADADA"/>
      </a:accent4>
      <a:accent5>
        <a:srgbClr val="AAE2FF"/>
      </a:accent5>
      <a:accent6>
        <a:srgbClr val="00E7B9"/>
      </a:accent6>
      <a:hlink>
        <a:srgbClr val="FF3300"/>
      </a:hlink>
      <a:folHlink>
        <a:srgbClr val="FF7C80"/>
      </a:folHlink>
    </a:clrScheme>
    <a:fontScheme name="Обзор проекта">
      <a:majorFont>
        <a:latin typeface="Times New Roman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2075" tIns="46038" rIns="92075" bIns="46038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9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000" b="1" i="0" u="none" strike="noStrike" cap="none" normalizeH="0" baseline="0" smtClean="0">
            <a:ln>
              <a:noFill/>
            </a:ln>
            <a:solidFill>
              <a:schemeClr val="tx2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2075" tIns="46038" rIns="92075" bIns="46038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9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000" b="1" i="0" u="none" strike="noStrike" cap="none" normalizeH="0" baseline="0" smtClean="0">
            <a:ln>
              <a:noFill/>
            </a:ln>
            <a:solidFill>
              <a:schemeClr val="tx2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</a:defRPr>
        </a:defPPr>
      </a:lstStyle>
    </a:lnDef>
  </a:objectDefaults>
  <a:extraClrSchemeLst>
    <a:extraClrScheme>
      <a:clrScheme name="Обзор проекта 1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3366FF"/>
        </a:accent1>
        <a:accent2>
          <a:srgbClr val="009900"/>
        </a:accent2>
        <a:accent3>
          <a:srgbClr val="FFFFFF"/>
        </a:accent3>
        <a:accent4>
          <a:srgbClr val="000000"/>
        </a:accent4>
        <a:accent5>
          <a:srgbClr val="ADB8FF"/>
        </a:accent5>
        <a:accent6>
          <a:srgbClr val="008A00"/>
        </a:accent6>
        <a:hlink>
          <a:srgbClr val="FF0033"/>
        </a:hlink>
        <a:folHlink>
          <a:srgbClr val="CCCC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бзор проекта 2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EAEAEA"/>
        </a:accent1>
        <a:accent2>
          <a:srgbClr val="5F5F5F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555555"/>
        </a:accent6>
        <a:hlink>
          <a:srgbClr val="969696"/>
        </a:hlink>
        <a:folHlink>
          <a:srgbClr val="CBCBC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бзор проекта 3">
        <a:dk1>
          <a:srgbClr val="000000"/>
        </a:dk1>
        <a:lt1>
          <a:srgbClr val="FFFFFF"/>
        </a:lt1>
        <a:dk2>
          <a:srgbClr val="0066CC"/>
        </a:dk2>
        <a:lt2>
          <a:srgbClr val="CBCBCB"/>
        </a:lt2>
        <a:accent1>
          <a:srgbClr val="00CCFF"/>
        </a:accent1>
        <a:accent2>
          <a:srgbClr val="00FFCC"/>
        </a:accent2>
        <a:accent3>
          <a:srgbClr val="AAB8E2"/>
        </a:accent3>
        <a:accent4>
          <a:srgbClr val="DADADA"/>
        </a:accent4>
        <a:accent5>
          <a:srgbClr val="AAE2FF"/>
        </a:accent5>
        <a:accent6>
          <a:srgbClr val="00E7B9"/>
        </a:accent6>
        <a:hlink>
          <a:srgbClr val="FF3300"/>
        </a:hlink>
        <a:folHlink>
          <a:srgbClr val="FF7C8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6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7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3_НацПолит-СибАГС-11.05.2011">
  <a:themeElements>
    <a:clrScheme name="Обзор проекта 3">
      <a:dk1>
        <a:srgbClr val="000000"/>
      </a:dk1>
      <a:lt1>
        <a:srgbClr val="FFFFFF"/>
      </a:lt1>
      <a:dk2>
        <a:srgbClr val="0066CC"/>
      </a:dk2>
      <a:lt2>
        <a:srgbClr val="CBCBCB"/>
      </a:lt2>
      <a:accent1>
        <a:srgbClr val="00CCFF"/>
      </a:accent1>
      <a:accent2>
        <a:srgbClr val="00FFCC"/>
      </a:accent2>
      <a:accent3>
        <a:srgbClr val="AAB8E2"/>
      </a:accent3>
      <a:accent4>
        <a:srgbClr val="DADADA"/>
      </a:accent4>
      <a:accent5>
        <a:srgbClr val="AAE2FF"/>
      </a:accent5>
      <a:accent6>
        <a:srgbClr val="00E7B9"/>
      </a:accent6>
      <a:hlink>
        <a:srgbClr val="FF3300"/>
      </a:hlink>
      <a:folHlink>
        <a:srgbClr val="FF7C80"/>
      </a:folHlink>
    </a:clrScheme>
    <a:fontScheme name="Обзор проекта">
      <a:majorFont>
        <a:latin typeface="Times New Roman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Обзор проекта 1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3366FF"/>
        </a:accent1>
        <a:accent2>
          <a:srgbClr val="009900"/>
        </a:accent2>
        <a:accent3>
          <a:srgbClr val="FFFFFF"/>
        </a:accent3>
        <a:accent4>
          <a:srgbClr val="000000"/>
        </a:accent4>
        <a:accent5>
          <a:srgbClr val="ADB8FF"/>
        </a:accent5>
        <a:accent6>
          <a:srgbClr val="008A00"/>
        </a:accent6>
        <a:hlink>
          <a:srgbClr val="FF0033"/>
        </a:hlink>
        <a:folHlink>
          <a:srgbClr val="CCCC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бзор проекта 2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EAEAEA"/>
        </a:accent1>
        <a:accent2>
          <a:srgbClr val="5F5F5F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555555"/>
        </a:accent6>
        <a:hlink>
          <a:srgbClr val="969696"/>
        </a:hlink>
        <a:folHlink>
          <a:srgbClr val="CBCBC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бзор проекта 3">
        <a:dk1>
          <a:srgbClr val="000000"/>
        </a:dk1>
        <a:lt1>
          <a:srgbClr val="FFFFFF"/>
        </a:lt1>
        <a:dk2>
          <a:srgbClr val="0066CC"/>
        </a:dk2>
        <a:lt2>
          <a:srgbClr val="CBCBCB"/>
        </a:lt2>
        <a:accent1>
          <a:srgbClr val="00CCFF"/>
        </a:accent1>
        <a:accent2>
          <a:srgbClr val="00FFCC"/>
        </a:accent2>
        <a:accent3>
          <a:srgbClr val="AAB8E2"/>
        </a:accent3>
        <a:accent4>
          <a:srgbClr val="DADADA"/>
        </a:accent4>
        <a:accent5>
          <a:srgbClr val="AAE2FF"/>
        </a:accent5>
        <a:accent6>
          <a:srgbClr val="00E7B9"/>
        </a:accent6>
        <a:hlink>
          <a:srgbClr val="FF3300"/>
        </a:hlink>
        <a:folHlink>
          <a:srgbClr val="FF7C8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Обзор проекта">
  <a:themeElements>
    <a:clrScheme name="Обзор проекта 3">
      <a:dk1>
        <a:srgbClr val="000000"/>
      </a:dk1>
      <a:lt1>
        <a:srgbClr val="FFFFFF"/>
      </a:lt1>
      <a:dk2>
        <a:srgbClr val="0066CC"/>
      </a:dk2>
      <a:lt2>
        <a:srgbClr val="CBCBCB"/>
      </a:lt2>
      <a:accent1>
        <a:srgbClr val="00CCFF"/>
      </a:accent1>
      <a:accent2>
        <a:srgbClr val="00FFCC"/>
      </a:accent2>
      <a:accent3>
        <a:srgbClr val="AAB8E2"/>
      </a:accent3>
      <a:accent4>
        <a:srgbClr val="DADADA"/>
      </a:accent4>
      <a:accent5>
        <a:srgbClr val="AAE2FF"/>
      </a:accent5>
      <a:accent6>
        <a:srgbClr val="00E7B9"/>
      </a:accent6>
      <a:hlink>
        <a:srgbClr val="FF3300"/>
      </a:hlink>
      <a:folHlink>
        <a:srgbClr val="FF7C80"/>
      </a:folHlink>
    </a:clrScheme>
    <a:fontScheme name="Обзор проекта">
      <a:majorFont>
        <a:latin typeface="Times New Roman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Обзор проекта 1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3366FF"/>
        </a:accent1>
        <a:accent2>
          <a:srgbClr val="009900"/>
        </a:accent2>
        <a:accent3>
          <a:srgbClr val="FFFFFF"/>
        </a:accent3>
        <a:accent4>
          <a:srgbClr val="000000"/>
        </a:accent4>
        <a:accent5>
          <a:srgbClr val="ADB8FF"/>
        </a:accent5>
        <a:accent6>
          <a:srgbClr val="008A00"/>
        </a:accent6>
        <a:hlink>
          <a:srgbClr val="FF0033"/>
        </a:hlink>
        <a:folHlink>
          <a:srgbClr val="CCCC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бзор проекта 2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EAEAEA"/>
        </a:accent1>
        <a:accent2>
          <a:srgbClr val="5F5F5F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555555"/>
        </a:accent6>
        <a:hlink>
          <a:srgbClr val="969696"/>
        </a:hlink>
        <a:folHlink>
          <a:srgbClr val="CBCBC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бзор проекта 3">
        <a:dk1>
          <a:srgbClr val="000000"/>
        </a:dk1>
        <a:lt1>
          <a:srgbClr val="FFFFFF"/>
        </a:lt1>
        <a:dk2>
          <a:srgbClr val="0066CC"/>
        </a:dk2>
        <a:lt2>
          <a:srgbClr val="CBCBCB"/>
        </a:lt2>
        <a:accent1>
          <a:srgbClr val="00CCFF"/>
        </a:accent1>
        <a:accent2>
          <a:srgbClr val="00FFCC"/>
        </a:accent2>
        <a:accent3>
          <a:srgbClr val="AAB8E2"/>
        </a:accent3>
        <a:accent4>
          <a:srgbClr val="DADADA"/>
        </a:accent4>
        <a:accent5>
          <a:srgbClr val="AAE2FF"/>
        </a:accent5>
        <a:accent6>
          <a:srgbClr val="00E7B9"/>
        </a:accent6>
        <a:hlink>
          <a:srgbClr val="FF3300"/>
        </a:hlink>
        <a:folHlink>
          <a:srgbClr val="FF7C8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2_Обзор проекта">
  <a:themeElements>
    <a:clrScheme name="Обзор проекта 3">
      <a:dk1>
        <a:srgbClr val="000000"/>
      </a:dk1>
      <a:lt1>
        <a:srgbClr val="FFFFFF"/>
      </a:lt1>
      <a:dk2>
        <a:srgbClr val="0066CC"/>
      </a:dk2>
      <a:lt2>
        <a:srgbClr val="CBCBCB"/>
      </a:lt2>
      <a:accent1>
        <a:srgbClr val="00CCFF"/>
      </a:accent1>
      <a:accent2>
        <a:srgbClr val="00FFCC"/>
      </a:accent2>
      <a:accent3>
        <a:srgbClr val="AAB8E2"/>
      </a:accent3>
      <a:accent4>
        <a:srgbClr val="DADADA"/>
      </a:accent4>
      <a:accent5>
        <a:srgbClr val="AAE2FF"/>
      </a:accent5>
      <a:accent6>
        <a:srgbClr val="00E7B9"/>
      </a:accent6>
      <a:hlink>
        <a:srgbClr val="FF3300"/>
      </a:hlink>
      <a:folHlink>
        <a:srgbClr val="FF7C80"/>
      </a:folHlink>
    </a:clrScheme>
    <a:fontScheme name="Обзор проекта">
      <a:majorFont>
        <a:latin typeface="Times New Roman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Обзор проекта 1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3366FF"/>
        </a:accent1>
        <a:accent2>
          <a:srgbClr val="009900"/>
        </a:accent2>
        <a:accent3>
          <a:srgbClr val="FFFFFF"/>
        </a:accent3>
        <a:accent4>
          <a:srgbClr val="000000"/>
        </a:accent4>
        <a:accent5>
          <a:srgbClr val="ADB8FF"/>
        </a:accent5>
        <a:accent6>
          <a:srgbClr val="008A00"/>
        </a:accent6>
        <a:hlink>
          <a:srgbClr val="FF0033"/>
        </a:hlink>
        <a:folHlink>
          <a:srgbClr val="CCCC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бзор проекта 2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EAEAEA"/>
        </a:accent1>
        <a:accent2>
          <a:srgbClr val="5F5F5F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555555"/>
        </a:accent6>
        <a:hlink>
          <a:srgbClr val="969696"/>
        </a:hlink>
        <a:folHlink>
          <a:srgbClr val="CBCBC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бзор проекта 3">
        <a:dk1>
          <a:srgbClr val="000000"/>
        </a:dk1>
        <a:lt1>
          <a:srgbClr val="FFFFFF"/>
        </a:lt1>
        <a:dk2>
          <a:srgbClr val="0066CC"/>
        </a:dk2>
        <a:lt2>
          <a:srgbClr val="CBCBCB"/>
        </a:lt2>
        <a:accent1>
          <a:srgbClr val="00CCFF"/>
        </a:accent1>
        <a:accent2>
          <a:srgbClr val="00FFCC"/>
        </a:accent2>
        <a:accent3>
          <a:srgbClr val="AAB8E2"/>
        </a:accent3>
        <a:accent4>
          <a:srgbClr val="DADADA"/>
        </a:accent4>
        <a:accent5>
          <a:srgbClr val="AAE2FF"/>
        </a:accent5>
        <a:accent6>
          <a:srgbClr val="00E7B9"/>
        </a:accent6>
        <a:hlink>
          <a:srgbClr val="FF3300"/>
        </a:hlink>
        <a:folHlink>
          <a:srgbClr val="FF7C8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3_Обзор проекта">
  <a:themeElements>
    <a:clrScheme name="Обзор проекта 3">
      <a:dk1>
        <a:srgbClr val="000000"/>
      </a:dk1>
      <a:lt1>
        <a:srgbClr val="FFFFFF"/>
      </a:lt1>
      <a:dk2>
        <a:srgbClr val="0066CC"/>
      </a:dk2>
      <a:lt2>
        <a:srgbClr val="CBCBCB"/>
      </a:lt2>
      <a:accent1>
        <a:srgbClr val="00CCFF"/>
      </a:accent1>
      <a:accent2>
        <a:srgbClr val="00FFCC"/>
      </a:accent2>
      <a:accent3>
        <a:srgbClr val="AAB8E2"/>
      </a:accent3>
      <a:accent4>
        <a:srgbClr val="DADADA"/>
      </a:accent4>
      <a:accent5>
        <a:srgbClr val="AAE2FF"/>
      </a:accent5>
      <a:accent6>
        <a:srgbClr val="00E7B9"/>
      </a:accent6>
      <a:hlink>
        <a:srgbClr val="FF3300"/>
      </a:hlink>
      <a:folHlink>
        <a:srgbClr val="FF7C80"/>
      </a:folHlink>
    </a:clrScheme>
    <a:fontScheme name="Обзор проекта">
      <a:majorFont>
        <a:latin typeface="Times New Roman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Обзор проекта 1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3366FF"/>
        </a:accent1>
        <a:accent2>
          <a:srgbClr val="009900"/>
        </a:accent2>
        <a:accent3>
          <a:srgbClr val="FFFFFF"/>
        </a:accent3>
        <a:accent4>
          <a:srgbClr val="000000"/>
        </a:accent4>
        <a:accent5>
          <a:srgbClr val="ADB8FF"/>
        </a:accent5>
        <a:accent6>
          <a:srgbClr val="008A00"/>
        </a:accent6>
        <a:hlink>
          <a:srgbClr val="FF0033"/>
        </a:hlink>
        <a:folHlink>
          <a:srgbClr val="CCCC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бзор проекта 2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EAEAEA"/>
        </a:accent1>
        <a:accent2>
          <a:srgbClr val="5F5F5F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555555"/>
        </a:accent6>
        <a:hlink>
          <a:srgbClr val="969696"/>
        </a:hlink>
        <a:folHlink>
          <a:srgbClr val="CBCBC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бзор проекта 3">
        <a:dk1>
          <a:srgbClr val="000000"/>
        </a:dk1>
        <a:lt1>
          <a:srgbClr val="FFFFFF"/>
        </a:lt1>
        <a:dk2>
          <a:srgbClr val="0066CC"/>
        </a:dk2>
        <a:lt2>
          <a:srgbClr val="CBCBCB"/>
        </a:lt2>
        <a:accent1>
          <a:srgbClr val="00CCFF"/>
        </a:accent1>
        <a:accent2>
          <a:srgbClr val="00FFCC"/>
        </a:accent2>
        <a:accent3>
          <a:srgbClr val="AAB8E2"/>
        </a:accent3>
        <a:accent4>
          <a:srgbClr val="DADADA"/>
        </a:accent4>
        <a:accent5>
          <a:srgbClr val="AAE2FF"/>
        </a:accent5>
        <a:accent6>
          <a:srgbClr val="00E7B9"/>
        </a:accent6>
        <a:hlink>
          <a:srgbClr val="FF3300"/>
        </a:hlink>
        <a:folHlink>
          <a:srgbClr val="FF7C8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6_Обзор проекта">
  <a:themeElements>
    <a:clrScheme name="Обзор проекта 3">
      <a:dk1>
        <a:srgbClr val="000000"/>
      </a:dk1>
      <a:lt1>
        <a:srgbClr val="FFFFFF"/>
      </a:lt1>
      <a:dk2>
        <a:srgbClr val="0066CC"/>
      </a:dk2>
      <a:lt2>
        <a:srgbClr val="CBCBCB"/>
      </a:lt2>
      <a:accent1>
        <a:srgbClr val="00CCFF"/>
      </a:accent1>
      <a:accent2>
        <a:srgbClr val="00FFCC"/>
      </a:accent2>
      <a:accent3>
        <a:srgbClr val="AAB8E2"/>
      </a:accent3>
      <a:accent4>
        <a:srgbClr val="DADADA"/>
      </a:accent4>
      <a:accent5>
        <a:srgbClr val="AAE2FF"/>
      </a:accent5>
      <a:accent6>
        <a:srgbClr val="00E7B9"/>
      </a:accent6>
      <a:hlink>
        <a:srgbClr val="FF3300"/>
      </a:hlink>
      <a:folHlink>
        <a:srgbClr val="FF7C80"/>
      </a:folHlink>
    </a:clrScheme>
    <a:fontScheme name="Обзор проекта">
      <a:majorFont>
        <a:latin typeface="Times New Roman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Обзор проекта 1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3366FF"/>
        </a:accent1>
        <a:accent2>
          <a:srgbClr val="009900"/>
        </a:accent2>
        <a:accent3>
          <a:srgbClr val="FFFFFF"/>
        </a:accent3>
        <a:accent4>
          <a:srgbClr val="000000"/>
        </a:accent4>
        <a:accent5>
          <a:srgbClr val="ADB8FF"/>
        </a:accent5>
        <a:accent6>
          <a:srgbClr val="008A00"/>
        </a:accent6>
        <a:hlink>
          <a:srgbClr val="FF0033"/>
        </a:hlink>
        <a:folHlink>
          <a:srgbClr val="CCCC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бзор проекта 2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EAEAEA"/>
        </a:accent1>
        <a:accent2>
          <a:srgbClr val="5F5F5F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555555"/>
        </a:accent6>
        <a:hlink>
          <a:srgbClr val="969696"/>
        </a:hlink>
        <a:folHlink>
          <a:srgbClr val="CBCBC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бзор проекта 3">
        <a:dk1>
          <a:srgbClr val="000000"/>
        </a:dk1>
        <a:lt1>
          <a:srgbClr val="FFFFFF"/>
        </a:lt1>
        <a:dk2>
          <a:srgbClr val="0066CC"/>
        </a:dk2>
        <a:lt2>
          <a:srgbClr val="CBCBCB"/>
        </a:lt2>
        <a:accent1>
          <a:srgbClr val="00CCFF"/>
        </a:accent1>
        <a:accent2>
          <a:srgbClr val="00FFCC"/>
        </a:accent2>
        <a:accent3>
          <a:srgbClr val="AAB8E2"/>
        </a:accent3>
        <a:accent4>
          <a:srgbClr val="DADADA"/>
        </a:accent4>
        <a:accent5>
          <a:srgbClr val="AAE2FF"/>
        </a:accent5>
        <a:accent6>
          <a:srgbClr val="00E7B9"/>
        </a:accent6>
        <a:hlink>
          <a:srgbClr val="FF3300"/>
        </a:hlink>
        <a:folHlink>
          <a:srgbClr val="FF7C8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7_Обзор проекта">
  <a:themeElements>
    <a:clrScheme name="Обзор проекта 3">
      <a:dk1>
        <a:srgbClr val="000000"/>
      </a:dk1>
      <a:lt1>
        <a:srgbClr val="FFFFFF"/>
      </a:lt1>
      <a:dk2>
        <a:srgbClr val="0066CC"/>
      </a:dk2>
      <a:lt2>
        <a:srgbClr val="CBCBCB"/>
      </a:lt2>
      <a:accent1>
        <a:srgbClr val="00CCFF"/>
      </a:accent1>
      <a:accent2>
        <a:srgbClr val="00FFCC"/>
      </a:accent2>
      <a:accent3>
        <a:srgbClr val="AAB8E2"/>
      </a:accent3>
      <a:accent4>
        <a:srgbClr val="DADADA"/>
      </a:accent4>
      <a:accent5>
        <a:srgbClr val="AAE2FF"/>
      </a:accent5>
      <a:accent6>
        <a:srgbClr val="00E7B9"/>
      </a:accent6>
      <a:hlink>
        <a:srgbClr val="FF3300"/>
      </a:hlink>
      <a:folHlink>
        <a:srgbClr val="FF7C80"/>
      </a:folHlink>
    </a:clrScheme>
    <a:fontScheme name="Обзор проекта">
      <a:majorFont>
        <a:latin typeface="Times New Roman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Обзор проекта 1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3366FF"/>
        </a:accent1>
        <a:accent2>
          <a:srgbClr val="009900"/>
        </a:accent2>
        <a:accent3>
          <a:srgbClr val="FFFFFF"/>
        </a:accent3>
        <a:accent4>
          <a:srgbClr val="000000"/>
        </a:accent4>
        <a:accent5>
          <a:srgbClr val="ADB8FF"/>
        </a:accent5>
        <a:accent6>
          <a:srgbClr val="008A00"/>
        </a:accent6>
        <a:hlink>
          <a:srgbClr val="FF0033"/>
        </a:hlink>
        <a:folHlink>
          <a:srgbClr val="CCCC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бзор проекта 2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EAEAEA"/>
        </a:accent1>
        <a:accent2>
          <a:srgbClr val="5F5F5F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555555"/>
        </a:accent6>
        <a:hlink>
          <a:srgbClr val="969696"/>
        </a:hlink>
        <a:folHlink>
          <a:srgbClr val="CBCBC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бзор проекта 3">
        <a:dk1>
          <a:srgbClr val="000000"/>
        </a:dk1>
        <a:lt1>
          <a:srgbClr val="FFFFFF"/>
        </a:lt1>
        <a:dk2>
          <a:srgbClr val="0066CC"/>
        </a:dk2>
        <a:lt2>
          <a:srgbClr val="CBCBCB"/>
        </a:lt2>
        <a:accent1>
          <a:srgbClr val="00CCFF"/>
        </a:accent1>
        <a:accent2>
          <a:srgbClr val="00FFCC"/>
        </a:accent2>
        <a:accent3>
          <a:srgbClr val="AAB8E2"/>
        </a:accent3>
        <a:accent4>
          <a:srgbClr val="DADADA"/>
        </a:accent4>
        <a:accent5>
          <a:srgbClr val="AAE2FF"/>
        </a:accent5>
        <a:accent6>
          <a:srgbClr val="00E7B9"/>
        </a:accent6>
        <a:hlink>
          <a:srgbClr val="FF3300"/>
        </a:hlink>
        <a:folHlink>
          <a:srgbClr val="FF7C8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11_Обзор проекта">
  <a:themeElements>
    <a:clrScheme name="Обзор проекта 3">
      <a:dk1>
        <a:srgbClr val="000000"/>
      </a:dk1>
      <a:lt1>
        <a:srgbClr val="FFFFFF"/>
      </a:lt1>
      <a:dk2>
        <a:srgbClr val="0066CC"/>
      </a:dk2>
      <a:lt2>
        <a:srgbClr val="CBCBCB"/>
      </a:lt2>
      <a:accent1>
        <a:srgbClr val="00CCFF"/>
      </a:accent1>
      <a:accent2>
        <a:srgbClr val="00FFCC"/>
      </a:accent2>
      <a:accent3>
        <a:srgbClr val="AAB8E2"/>
      </a:accent3>
      <a:accent4>
        <a:srgbClr val="DADADA"/>
      </a:accent4>
      <a:accent5>
        <a:srgbClr val="AAE2FF"/>
      </a:accent5>
      <a:accent6>
        <a:srgbClr val="00E7B9"/>
      </a:accent6>
      <a:hlink>
        <a:srgbClr val="FF3300"/>
      </a:hlink>
      <a:folHlink>
        <a:srgbClr val="FF7C80"/>
      </a:folHlink>
    </a:clrScheme>
    <a:fontScheme name="Обзор проекта">
      <a:majorFont>
        <a:latin typeface="Times New Roman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Обзор проекта 1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3366FF"/>
        </a:accent1>
        <a:accent2>
          <a:srgbClr val="009900"/>
        </a:accent2>
        <a:accent3>
          <a:srgbClr val="FFFFFF"/>
        </a:accent3>
        <a:accent4>
          <a:srgbClr val="000000"/>
        </a:accent4>
        <a:accent5>
          <a:srgbClr val="ADB8FF"/>
        </a:accent5>
        <a:accent6>
          <a:srgbClr val="008A00"/>
        </a:accent6>
        <a:hlink>
          <a:srgbClr val="FF0033"/>
        </a:hlink>
        <a:folHlink>
          <a:srgbClr val="CCCC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бзор проекта 2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EAEAEA"/>
        </a:accent1>
        <a:accent2>
          <a:srgbClr val="5F5F5F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555555"/>
        </a:accent6>
        <a:hlink>
          <a:srgbClr val="969696"/>
        </a:hlink>
        <a:folHlink>
          <a:srgbClr val="CBCBC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бзор проекта 3">
        <a:dk1>
          <a:srgbClr val="000000"/>
        </a:dk1>
        <a:lt1>
          <a:srgbClr val="FFFFFF"/>
        </a:lt1>
        <a:dk2>
          <a:srgbClr val="0066CC"/>
        </a:dk2>
        <a:lt2>
          <a:srgbClr val="CBCBCB"/>
        </a:lt2>
        <a:accent1>
          <a:srgbClr val="00CCFF"/>
        </a:accent1>
        <a:accent2>
          <a:srgbClr val="00FFCC"/>
        </a:accent2>
        <a:accent3>
          <a:srgbClr val="AAB8E2"/>
        </a:accent3>
        <a:accent4>
          <a:srgbClr val="DADADA"/>
        </a:accent4>
        <a:accent5>
          <a:srgbClr val="AAE2FF"/>
        </a:accent5>
        <a:accent6>
          <a:srgbClr val="00E7B9"/>
        </a:accent6>
        <a:hlink>
          <a:srgbClr val="FF3300"/>
        </a:hlink>
        <a:folHlink>
          <a:srgbClr val="FF7C8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12_Обзор проекта">
  <a:themeElements>
    <a:clrScheme name="Обзор проекта 3">
      <a:dk1>
        <a:srgbClr val="000000"/>
      </a:dk1>
      <a:lt1>
        <a:srgbClr val="FFFFFF"/>
      </a:lt1>
      <a:dk2>
        <a:srgbClr val="0066CC"/>
      </a:dk2>
      <a:lt2>
        <a:srgbClr val="CBCBCB"/>
      </a:lt2>
      <a:accent1>
        <a:srgbClr val="00CCFF"/>
      </a:accent1>
      <a:accent2>
        <a:srgbClr val="00FFCC"/>
      </a:accent2>
      <a:accent3>
        <a:srgbClr val="AAB8E2"/>
      </a:accent3>
      <a:accent4>
        <a:srgbClr val="DADADA"/>
      </a:accent4>
      <a:accent5>
        <a:srgbClr val="AAE2FF"/>
      </a:accent5>
      <a:accent6>
        <a:srgbClr val="00E7B9"/>
      </a:accent6>
      <a:hlink>
        <a:srgbClr val="FF3300"/>
      </a:hlink>
      <a:folHlink>
        <a:srgbClr val="FF7C80"/>
      </a:folHlink>
    </a:clrScheme>
    <a:fontScheme name="Обзор проекта">
      <a:majorFont>
        <a:latin typeface="Times New Roman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Обзор проекта 1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3366FF"/>
        </a:accent1>
        <a:accent2>
          <a:srgbClr val="009900"/>
        </a:accent2>
        <a:accent3>
          <a:srgbClr val="FFFFFF"/>
        </a:accent3>
        <a:accent4>
          <a:srgbClr val="000000"/>
        </a:accent4>
        <a:accent5>
          <a:srgbClr val="ADB8FF"/>
        </a:accent5>
        <a:accent6>
          <a:srgbClr val="008A00"/>
        </a:accent6>
        <a:hlink>
          <a:srgbClr val="FF0033"/>
        </a:hlink>
        <a:folHlink>
          <a:srgbClr val="CCCC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бзор проекта 2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EAEAEA"/>
        </a:accent1>
        <a:accent2>
          <a:srgbClr val="5F5F5F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555555"/>
        </a:accent6>
        <a:hlink>
          <a:srgbClr val="969696"/>
        </a:hlink>
        <a:folHlink>
          <a:srgbClr val="CBCBC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бзор проекта 3">
        <a:dk1>
          <a:srgbClr val="000000"/>
        </a:dk1>
        <a:lt1>
          <a:srgbClr val="FFFFFF"/>
        </a:lt1>
        <a:dk2>
          <a:srgbClr val="0066CC"/>
        </a:dk2>
        <a:lt2>
          <a:srgbClr val="CBCBCB"/>
        </a:lt2>
        <a:accent1>
          <a:srgbClr val="00CCFF"/>
        </a:accent1>
        <a:accent2>
          <a:srgbClr val="00FFCC"/>
        </a:accent2>
        <a:accent3>
          <a:srgbClr val="AAB8E2"/>
        </a:accent3>
        <a:accent4>
          <a:srgbClr val="DADADA"/>
        </a:accent4>
        <a:accent5>
          <a:srgbClr val="AAE2FF"/>
        </a:accent5>
        <a:accent6>
          <a:srgbClr val="00E7B9"/>
        </a:accent6>
        <a:hlink>
          <a:srgbClr val="FF3300"/>
        </a:hlink>
        <a:folHlink>
          <a:srgbClr val="FF7C8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14586</TotalTime>
  <Words>2183</Words>
  <Application>Microsoft Office PowerPoint</Application>
  <PresentationFormat>Экран (4:3)</PresentationFormat>
  <Paragraphs>559</Paragraphs>
  <Slides>52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15</vt:i4>
      </vt:variant>
      <vt:variant>
        <vt:lpstr>Заголовки слайдов</vt:lpstr>
      </vt:variant>
      <vt:variant>
        <vt:i4>52</vt:i4>
      </vt:variant>
    </vt:vector>
  </HeadingPairs>
  <TitlesOfParts>
    <vt:vector size="67" baseType="lpstr">
      <vt:lpstr>Обзор проекта</vt:lpstr>
      <vt:lpstr>3_НацПолит-СибАГС-11.05.2011</vt:lpstr>
      <vt:lpstr>1_Обзор проекта</vt:lpstr>
      <vt:lpstr>2_Обзор проекта</vt:lpstr>
      <vt:lpstr>3_Обзор проекта</vt:lpstr>
      <vt:lpstr>6_Обзор проекта</vt:lpstr>
      <vt:lpstr>7_Обзор проекта</vt:lpstr>
      <vt:lpstr>11_Обзор проекта</vt:lpstr>
      <vt:lpstr>12_Обзор проекта</vt:lpstr>
      <vt:lpstr>15_Обзор проекта</vt:lpstr>
      <vt:lpstr>4_Обзор проекта</vt:lpstr>
      <vt:lpstr>5_Обзор проекта</vt:lpstr>
      <vt:lpstr>16_Обзор проекта</vt:lpstr>
      <vt:lpstr>14_Обзор проекта</vt:lpstr>
      <vt:lpstr>8_Обзор проекта</vt:lpstr>
      <vt:lpstr>    ЕВРАЗИЙСКИЙ МИР:  ценности, константы, самоорганизация  Веб-конференция «Актуальные проблемы современной философии» (Новосибирск – Душанбе) 21 ноября 2017 г. Фото автора  </vt:lpstr>
      <vt:lpstr>Вопросы для обсуждения</vt:lpstr>
      <vt:lpstr>Опыт ИФПР СО РАН</vt:lpstr>
      <vt:lpstr>Актуализация</vt:lpstr>
      <vt:lpstr>Глобальный контекст</vt:lpstr>
      <vt:lpstr> Глобальная проблема</vt:lpstr>
      <vt:lpstr> Ценности</vt:lpstr>
      <vt:lpstr>Актуализация</vt:lpstr>
      <vt:lpstr>Евразия как целое</vt:lpstr>
      <vt:lpstr>Евразия как часть континента </vt:lpstr>
      <vt:lpstr>Евразия</vt:lpstr>
      <vt:lpstr>Евразия в узком понимании</vt:lpstr>
      <vt:lpstr>Наша позиция</vt:lpstr>
      <vt:lpstr>Важно</vt:lpstr>
      <vt:lpstr>Значимость евразийства</vt:lpstr>
      <vt:lpstr>Цивилизация</vt:lpstr>
      <vt:lpstr>Этносы   </vt:lpstr>
      <vt:lpstr>Этносы</vt:lpstr>
      <vt:lpstr>Важно</vt:lpstr>
      <vt:lpstr>Евразийский мир. 2010. Отв. ред. Ю.В.Попков </vt:lpstr>
      <vt:lpstr>Важно</vt:lpstr>
      <vt:lpstr> Основные последствия</vt:lpstr>
      <vt:lpstr>Исследовательская традиция </vt:lpstr>
      <vt:lpstr>Результаты исследований</vt:lpstr>
      <vt:lpstr>Цивилизационные дихотомии ценностных предпочтений</vt:lpstr>
      <vt:lpstr>Результаты исследований </vt:lpstr>
      <vt:lpstr>Евразийская цивилизационная доминанта базисных ценностей  народов Внутренней Евразии  (по результатам социологических исследований), N=3257</vt:lpstr>
      <vt:lpstr>  Доминирующие ценности </vt:lpstr>
      <vt:lpstr>Общая тенденция</vt:lpstr>
      <vt:lpstr>ЦЕННОСТИ ЖИЗНИ У РУССКОЙ  И МОНГОЛЬСКОЙ МОЛОДЕЖИ, % </vt:lpstr>
      <vt:lpstr>ЦЕННОСТИ ЖИЗНИ У РУССКОЙ  И МОНГОЛЬСКОЙ МОЛОДЕЖИ, %</vt:lpstr>
      <vt:lpstr>Монголия</vt:lpstr>
      <vt:lpstr>Монголия</vt:lpstr>
      <vt:lpstr>Жизненные ценности  жителей Уймонской долины (Республика Алтай)  и Киннаура (Гималаи, Индия), ранг</vt:lpstr>
      <vt:lpstr>Жизненные ценности  жителей Уймонской долины (Республика Алтай)  и Киннаура (Гималаи, Индия), ранг</vt:lpstr>
      <vt:lpstr>Наш общий дом - Алтай</vt:lpstr>
      <vt:lpstr>Презентация PowerPoint</vt:lpstr>
      <vt:lpstr>Наш общий дом - Алтай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IP&amp;L SB RAS, Novosibirsk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ЦИВИЛИЗАЦИОННЫЕ ДИХОТОМИИ ПРЕДПОЧТЕНИЙ У НАРОДОВ СИБИРИ (2002-2003 ГГ.) %  коллективизм - индивидуализм</dc:title>
  <dc:creator>Proton</dc:creator>
  <cp:lastModifiedBy>user</cp:lastModifiedBy>
  <cp:revision>784</cp:revision>
  <cp:lastPrinted>1601-01-01T00:00:00Z</cp:lastPrinted>
  <dcterms:created xsi:type="dcterms:W3CDTF">2005-05-05T11:26:33Z</dcterms:created>
  <dcterms:modified xsi:type="dcterms:W3CDTF">2017-11-21T17:43:23Z</dcterms:modified>
</cp:coreProperties>
</file>